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303" r:id="rId3"/>
    <p:sldId id="257" r:id="rId4"/>
    <p:sldId id="258" r:id="rId5"/>
    <p:sldId id="298" r:id="rId6"/>
    <p:sldId id="305" r:id="rId7"/>
    <p:sldId id="306" r:id="rId8"/>
    <p:sldId id="307" r:id="rId9"/>
    <p:sldId id="308" r:id="rId10"/>
    <p:sldId id="300" r:id="rId11"/>
    <p:sldId id="30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6391" autoAdjust="0"/>
  </p:normalViewPr>
  <p:slideViewPr>
    <p:cSldViewPr snapToGrid="0">
      <p:cViewPr varScale="1">
        <p:scale>
          <a:sx n="100" d="100"/>
          <a:sy n="100" d="100"/>
        </p:scale>
        <p:origin x="1434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3E387-CB41-429D-B584-BA5B2EA0B654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6F1F3F3C-F78F-4815-903F-CD27D7425C36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0AAA9CF5-D272-459D-A782-8E6B12F5A37E}" type="parTrans" cxnId="{B20C186C-331C-4234-8666-C8E8D7B6FC09}">
      <dgm:prSet/>
      <dgm:spPr/>
      <dgm:t>
        <a:bodyPr/>
        <a:lstStyle/>
        <a:p>
          <a:endParaRPr lang="en-US"/>
        </a:p>
      </dgm:t>
    </dgm:pt>
    <dgm:pt modelId="{96FA32E9-4ED8-4515-8B3A-B055CC78716A}" type="sibTrans" cxnId="{B20C186C-331C-4234-8666-C8E8D7B6FC09}">
      <dgm:prSet/>
      <dgm:spPr/>
      <dgm:t>
        <a:bodyPr/>
        <a:lstStyle/>
        <a:p>
          <a:endParaRPr lang="en-US"/>
        </a:p>
      </dgm:t>
    </dgm:pt>
    <dgm:pt modelId="{351459E2-8F2B-412F-BB21-6FC26CEA83D9}">
      <dgm:prSet phldrT="[Text]"/>
      <dgm:spPr/>
      <dgm:t>
        <a:bodyPr/>
        <a:lstStyle/>
        <a:p>
          <a:r>
            <a:rPr lang="en-US" dirty="0"/>
            <a:t>Knowledge</a:t>
          </a:r>
        </a:p>
      </dgm:t>
    </dgm:pt>
    <dgm:pt modelId="{54D67126-8F29-4802-9826-40879F3361B3}" type="parTrans" cxnId="{34D45C2E-9676-4A2A-BE6A-D9123476B629}">
      <dgm:prSet/>
      <dgm:spPr/>
      <dgm:t>
        <a:bodyPr/>
        <a:lstStyle/>
        <a:p>
          <a:endParaRPr lang="en-US"/>
        </a:p>
      </dgm:t>
    </dgm:pt>
    <dgm:pt modelId="{8E3087C0-4A1D-430E-8C31-E00F96675E24}" type="sibTrans" cxnId="{34D45C2E-9676-4A2A-BE6A-D9123476B629}">
      <dgm:prSet/>
      <dgm:spPr/>
      <dgm:t>
        <a:bodyPr/>
        <a:lstStyle/>
        <a:p>
          <a:endParaRPr lang="en-US"/>
        </a:p>
      </dgm:t>
    </dgm:pt>
    <dgm:pt modelId="{FAC7CF48-8F20-40D3-8F3C-5AE928B7BF4F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7932B4E6-1E6C-4329-A251-7358650E317D}" type="parTrans" cxnId="{8A8B64B8-595A-43CD-BA8B-222AB8813DA2}">
      <dgm:prSet/>
      <dgm:spPr/>
      <dgm:t>
        <a:bodyPr/>
        <a:lstStyle/>
        <a:p>
          <a:endParaRPr lang="en-US"/>
        </a:p>
      </dgm:t>
    </dgm:pt>
    <dgm:pt modelId="{F1CBF4F9-109F-4F23-A62A-03E162115E1C}" type="sibTrans" cxnId="{8A8B64B8-595A-43CD-BA8B-222AB8813DA2}">
      <dgm:prSet/>
      <dgm:spPr/>
      <dgm:t>
        <a:bodyPr/>
        <a:lstStyle/>
        <a:p>
          <a:endParaRPr lang="en-US"/>
        </a:p>
      </dgm:t>
    </dgm:pt>
    <dgm:pt modelId="{0D0200F2-5C37-4D01-A4DF-0AF8928D7D67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A75A43F-41D5-416D-A0FA-6169C18B5B6C}" type="parTrans" cxnId="{55FCE12D-C259-444D-AF10-0F2BEFF68BBB}">
      <dgm:prSet/>
      <dgm:spPr/>
      <dgm:t>
        <a:bodyPr/>
        <a:lstStyle/>
        <a:p>
          <a:endParaRPr lang="en-US"/>
        </a:p>
      </dgm:t>
    </dgm:pt>
    <dgm:pt modelId="{8FE952E1-869E-44E2-B736-6E470E7D3339}" type="sibTrans" cxnId="{55FCE12D-C259-444D-AF10-0F2BEFF68BBB}">
      <dgm:prSet/>
      <dgm:spPr/>
      <dgm:t>
        <a:bodyPr/>
        <a:lstStyle/>
        <a:p>
          <a:endParaRPr lang="en-US"/>
        </a:p>
      </dgm:t>
    </dgm:pt>
    <dgm:pt modelId="{F9322FD9-95C0-4AA0-8E65-AD67731964BB}" type="pres">
      <dgm:prSet presAssocID="{C313E387-CB41-429D-B584-BA5B2EA0B654}" presName="Name0" presStyleCnt="0">
        <dgm:presLayoutVars>
          <dgm:dir/>
          <dgm:animLvl val="lvl"/>
          <dgm:resizeHandles val="exact"/>
        </dgm:presLayoutVars>
      </dgm:prSet>
      <dgm:spPr/>
    </dgm:pt>
    <dgm:pt modelId="{78F20154-AA8B-4C24-9FAB-6BE863240314}" type="pres">
      <dgm:prSet presAssocID="{6F1F3F3C-F78F-4815-903F-CD27D7425C36}" presName="Name8" presStyleCnt="0"/>
      <dgm:spPr/>
    </dgm:pt>
    <dgm:pt modelId="{5456C218-3F18-4E60-B3AB-AC26E98F7F0C}" type="pres">
      <dgm:prSet presAssocID="{6F1F3F3C-F78F-4815-903F-CD27D7425C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735142B5-F460-47D3-A224-C50782C1D509}" type="pres">
      <dgm:prSet presAssocID="{6F1F3F3C-F78F-4815-903F-CD27D7425C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F97D02-915A-4887-AB6C-A251A5407C97}" type="pres">
      <dgm:prSet presAssocID="{351459E2-8F2B-412F-BB21-6FC26CEA83D9}" presName="Name8" presStyleCnt="0"/>
      <dgm:spPr/>
    </dgm:pt>
    <dgm:pt modelId="{B88A80F6-F0CD-45C1-88B2-D27294EFDE03}" type="pres">
      <dgm:prSet presAssocID="{351459E2-8F2B-412F-BB21-6FC26CEA83D9}" presName="level" presStyleLbl="node1" presStyleIdx="1" presStyleCnt="4">
        <dgm:presLayoutVars>
          <dgm:chMax val="1"/>
          <dgm:bulletEnabled val="1"/>
        </dgm:presLayoutVars>
      </dgm:prSet>
      <dgm:spPr/>
    </dgm:pt>
    <dgm:pt modelId="{FBB689FD-C059-46D1-BF4B-D1EAEBC8AC3A}" type="pres">
      <dgm:prSet presAssocID="{351459E2-8F2B-412F-BB21-6FC26CEA83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B2D586-6E70-464B-8439-CBCDD3850FD9}" type="pres">
      <dgm:prSet presAssocID="{FAC7CF48-8F20-40D3-8F3C-5AE928B7BF4F}" presName="Name8" presStyleCnt="0"/>
      <dgm:spPr/>
    </dgm:pt>
    <dgm:pt modelId="{83252914-46C1-4BB5-A8A3-D93C7E85D2DB}" type="pres">
      <dgm:prSet presAssocID="{FAC7CF48-8F20-40D3-8F3C-5AE928B7BF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2967F2B2-F1B4-4986-8335-720460389A80}" type="pres">
      <dgm:prSet presAssocID="{FAC7CF48-8F20-40D3-8F3C-5AE928B7B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5A35-F8AD-42BB-B513-227CF0B511BF}" type="pres">
      <dgm:prSet presAssocID="{0D0200F2-5C37-4D01-A4DF-0AF8928D7D67}" presName="Name8" presStyleCnt="0"/>
      <dgm:spPr/>
    </dgm:pt>
    <dgm:pt modelId="{7A01EAA6-52D1-4EFF-9B17-BAFD6469C899}" type="pres">
      <dgm:prSet presAssocID="{0D0200F2-5C37-4D01-A4DF-0AF8928D7D67}" presName="level" presStyleLbl="node1" presStyleIdx="3" presStyleCnt="4">
        <dgm:presLayoutVars>
          <dgm:chMax val="1"/>
          <dgm:bulletEnabled val="1"/>
        </dgm:presLayoutVars>
      </dgm:prSet>
      <dgm:spPr/>
    </dgm:pt>
    <dgm:pt modelId="{1A42D342-1204-41DA-AF86-D66678B61B6A}" type="pres">
      <dgm:prSet presAssocID="{0D0200F2-5C37-4D01-A4DF-0AF8928D7D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CE12D-C259-444D-AF10-0F2BEFF68BBB}" srcId="{C313E387-CB41-429D-B584-BA5B2EA0B654}" destId="{0D0200F2-5C37-4D01-A4DF-0AF8928D7D67}" srcOrd="3" destOrd="0" parTransId="{7A75A43F-41D5-416D-A0FA-6169C18B5B6C}" sibTransId="{8FE952E1-869E-44E2-B736-6E470E7D3339}"/>
    <dgm:cxn modelId="{34D45C2E-9676-4A2A-BE6A-D9123476B629}" srcId="{C313E387-CB41-429D-B584-BA5B2EA0B654}" destId="{351459E2-8F2B-412F-BB21-6FC26CEA83D9}" srcOrd="1" destOrd="0" parTransId="{54D67126-8F29-4802-9826-40879F3361B3}" sibTransId="{8E3087C0-4A1D-430E-8C31-E00F96675E24}"/>
    <dgm:cxn modelId="{7931906A-3F26-4F97-BBD1-90A92CF4EB04}" type="presOf" srcId="{0D0200F2-5C37-4D01-A4DF-0AF8928D7D67}" destId="{1A42D342-1204-41DA-AF86-D66678B61B6A}" srcOrd="1" destOrd="0" presId="urn:microsoft.com/office/officeart/2005/8/layout/pyramid1"/>
    <dgm:cxn modelId="{B20C186C-331C-4234-8666-C8E8D7B6FC09}" srcId="{C313E387-CB41-429D-B584-BA5B2EA0B654}" destId="{6F1F3F3C-F78F-4815-903F-CD27D7425C36}" srcOrd="0" destOrd="0" parTransId="{0AAA9CF5-D272-459D-A782-8E6B12F5A37E}" sibTransId="{96FA32E9-4ED8-4515-8B3A-B055CC78716A}"/>
    <dgm:cxn modelId="{96E10678-A923-494D-A403-0A4CFC642800}" type="presOf" srcId="{351459E2-8F2B-412F-BB21-6FC26CEA83D9}" destId="{B88A80F6-F0CD-45C1-88B2-D27294EFDE03}" srcOrd="0" destOrd="0" presId="urn:microsoft.com/office/officeart/2005/8/layout/pyramid1"/>
    <dgm:cxn modelId="{2712F5A5-2C72-4B3F-A70E-F350F63121AE}" type="presOf" srcId="{6F1F3F3C-F78F-4815-903F-CD27D7425C36}" destId="{5456C218-3F18-4E60-B3AB-AC26E98F7F0C}" srcOrd="0" destOrd="0" presId="urn:microsoft.com/office/officeart/2005/8/layout/pyramid1"/>
    <dgm:cxn modelId="{8A8B64B8-595A-43CD-BA8B-222AB8813DA2}" srcId="{C313E387-CB41-429D-B584-BA5B2EA0B654}" destId="{FAC7CF48-8F20-40D3-8F3C-5AE928B7BF4F}" srcOrd="2" destOrd="0" parTransId="{7932B4E6-1E6C-4329-A251-7358650E317D}" sibTransId="{F1CBF4F9-109F-4F23-A62A-03E162115E1C}"/>
    <dgm:cxn modelId="{E2FD37C6-23E9-404A-9E0D-3FC90545CFB6}" type="presOf" srcId="{FAC7CF48-8F20-40D3-8F3C-5AE928B7BF4F}" destId="{2967F2B2-F1B4-4986-8335-720460389A80}" srcOrd="1" destOrd="0" presId="urn:microsoft.com/office/officeart/2005/8/layout/pyramid1"/>
    <dgm:cxn modelId="{71EA8BC9-E26D-4752-8BCD-C0BD68F94B81}" type="presOf" srcId="{0D0200F2-5C37-4D01-A4DF-0AF8928D7D67}" destId="{7A01EAA6-52D1-4EFF-9B17-BAFD6469C899}" srcOrd="0" destOrd="0" presId="urn:microsoft.com/office/officeart/2005/8/layout/pyramid1"/>
    <dgm:cxn modelId="{657A20D6-AA42-48D6-8502-D3CB394D8E5A}" type="presOf" srcId="{C313E387-CB41-429D-B584-BA5B2EA0B654}" destId="{F9322FD9-95C0-4AA0-8E65-AD67731964BB}" srcOrd="0" destOrd="0" presId="urn:microsoft.com/office/officeart/2005/8/layout/pyramid1"/>
    <dgm:cxn modelId="{F0AA3BDA-85ED-4E27-BEDE-CA8B56501D18}" type="presOf" srcId="{351459E2-8F2B-412F-BB21-6FC26CEA83D9}" destId="{FBB689FD-C059-46D1-BF4B-D1EAEBC8AC3A}" srcOrd="1" destOrd="0" presId="urn:microsoft.com/office/officeart/2005/8/layout/pyramid1"/>
    <dgm:cxn modelId="{F303D1E0-914F-4A19-8513-FBF43E5570C0}" type="presOf" srcId="{6F1F3F3C-F78F-4815-903F-CD27D7425C36}" destId="{735142B5-F460-47D3-A224-C50782C1D509}" srcOrd="1" destOrd="0" presId="urn:microsoft.com/office/officeart/2005/8/layout/pyramid1"/>
    <dgm:cxn modelId="{B773DAFA-ECDB-4F84-AAEC-54AF49A1F452}" type="presOf" srcId="{FAC7CF48-8F20-40D3-8F3C-5AE928B7BF4F}" destId="{83252914-46C1-4BB5-A8A3-D93C7E85D2DB}" srcOrd="0" destOrd="0" presId="urn:microsoft.com/office/officeart/2005/8/layout/pyramid1"/>
    <dgm:cxn modelId="{D48901D1-2E3D-471C-8492-A379CB780C07}" type="presParOf" srcId="{F9322FD9-95C0-4AA0-8E65-AD67731964BB}" destId="{78F20154-AA8B-4C24-9FAB-6BE863240314}" srcOrd="0" destOrd="0" presId="urn:microsoft.com/office/officeart/2005/8/layout/pyramid1"/>
    <dgm:cxn modelId="{0A352811-54C8-409B-AB96-768FFB7FCC37}" type="presParOf" srcId="{78F20154-AA8B-4C24-9FAB-6BE863240314}" destId="{5456C218-3F18-4E60-B3AB-AC26E98F7F0C}" srcOrd="0" destOrd="0" presId="urn:microsoft.com/office/officeart/2005/8/layout/pyramid1"/>
    <dgm:cxn modelId="{718A979F-DA04-4142-82F3-56E5FFC313D8}" type="presParOf" srcId="{78F20154-AA8B-4C24-9FAB-6BE863240314}" destId="{735142B5-F460-47D3-A224-C50782C1D509}" srcOrd="1" destOrd="0" presId="urn:microsoft.com/office/officeart/2005/8/layout/pyramid1"/>
    <dgm:cxn modelId="{90D84DE9-B8AF-4093-BF7F-59BC46F7D071}" type="presParOf" srcId="{F9322FD9-95C0-4AA0-8E65-AD67731964BB}" destId="{99F97D02-915A-4887-AB6C-A251A5407C97}" srcOrd="1" destOrd="0" presId="urn:microsoft.com/office/officeart/2005/8/layout/pyramid1"/>
    <dgm:cxn modelId="{25C4F599-6C4E-4D94-A4E1-2175B72CB753}" type="presParOf" srcId="{99F97D02-915A-4887-AB6C-A251A5407C97}" destId="{B88A80F6-F0CD-45C1-88B2-D27294EFDE03}" srcOrd="0" destOrd="0" presId="urn:microsoft.com/office/officeart/2005/8/layout/pyramid1"/>
    <dgm:cxn modelId="{D25F2EE9-C1D5-470E-873E-727E8A42EB68}" type="presParOf" srcId="{99F97D02-915A-4887-AB6C-A251A5407C97}" destId="{FBB689FD-C059-46D1-BF4B-D1EAEBC8AC3A}" srcOrd="1" destOrd="0" presId="urn:microsoft.com/office/officeart/2005/8/layout/pyramid1"/>
    <dgm:cxn modelId="{3326BE81-3DDD-49A1-A36C-A7E3CD9FF537}" type="presParOf" srcId="{F9322FD9-95C0-4AA0-8E65-AD67731964BB}" destId="{7FB2D586-6E70-464B-8439-CBCDD3850FD9}" srcOrd="2" destOrd="0" presId="urn:microsoft.com/office/officeart/2005/8/layout/pyramid1"/>
    <dgm:cxn modelId="{F629E88F-B73A-4B84-9960-0C81237BE275}" type="presParOf" srcId="{7FB2D586-6E70-464B-8439-CBCDD3850FD9}" destId="{83252914-46C1-4BB5-A8A3-D93C7E85D2DB}" srcOrd="0" destOrd="0" presId="urn:microsoft.com/office/officeart/2005/8/layout/pyramid1"/>
    <dgm:cxn modelId="{CE4D084A-A99C-4C2D-90E5-71DAE34ADCBA}" type="presParOf" srcId="{7FB2D586-6E70-464B-8439-CBCDD3850FD9}" destId="{2967F2B2-F1B4-4986-8335-720460389A80}" srcOrd="1" destOrd="0" presId="urn:microsoft.com/office/officeart/2005/8/layout/pyramid1"/>
    <dgm:cxn modelId="{FE2E3DCF-F723-4231-A64E-CCD6C37DF090}" type="presParOf" srcId="{F9322FD9-95C0-4AA0-8E65-AD67731964BB}" destId="{DF1A5A35-F8AD-42BB-B513-227CF0B511BF}" srcOrd="3" destOrd="0" presId="urn:microsoft.com/office/officeart/2005/8/layout/pyramid1"/>
    <dgm:cxn modelId="{9FB001D2-046A-434D-A7C8-731EBC41A362}" type="presParOf" srcId="{DF1A5A35-F8AD-42BB-B513-227CF0B511BF}" destId="{7A01EAA6-52D1-4EFF-9B17-BAFD6469C899}" srcOrd="0" destOrd="0" presId="urn:microsoft.com/office/officeart/2005/8/layout/pyramid1"/>
    <dgm:cxn modelId="{24F43D91-FE00-40A8-A3E8-551C3BA5C02B}" type="presParOf" srcId="{DF1A5A35-F8AD-42BB-B513-227CF0B511BF}" destId="{1A42D342-1204-41DA-AF86-D66678B61B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96B95-F7CE-4086-8438-1D2C4F5286E9}" type="doc">
      <dgm:prSet loTypeId="urn:microsoft.com/office/officeart/2005/8/layout/cycle2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535206C-7D1A-45DA-8E85-72BA5AB474EA}">
      <dgm:prSet phldrT="[Text]"/>
      <dgm:spPr/>
      <dgm:t>
        <a:bodyPr/>
        <a:lstStyle/>
        <a:p>
          <a:r>
            <a:rPr lang="en-US" dirty="0"/>
            <a:t>Logical Design</a:t>
          </a:r>
        </a:p>
      </dgm:t>
    </dgm:pt>
    <dgm:pt modelId="{527CED88-1C23-475D-B198-C77A42F1643D}" type="parTrans" cxnId="{BE76A37C-BC8D-4F1A-A859-3B0AAA979472}">
      <dgm:prSet/>
      <dgm:spPr/>
      <dgm:t>
        <a:bodyPr/>
        <a:lstStyle/>
        <a:p>
          <a:endParaRPr lang="en-US"/>
        </a:p>
      </dgm:t>
    </dgm:pt>
    <dgm:pt modelId="{AC9105CF-24FC-4AE5-ADC1-275E0FF9BEB5}" type="sibTrans" cxnId="{BE76A37C-BC8D-4F1A-A859-3B0AAA979472}">
      <dgm:prSet/>
      <dgm:spPr/>
      <dgm:t>
        <a:bodyPr/>
        <a:lstStyle/>
        <a:p>
          <a:endParaRPr lang="en-US"/>
        </a:p>
      </dgm:t>
    </dgm:pt>
    <dgm:pt modelId="{9EC05CD0-89CF-4928-BC7F-3762230104AA}">
      <dgm:prSet phldrT="[Text]"/>
      <dgm:spPr/>
      <dgm:t>
        <a:bodyPr/>
        <a:lstStyle/>
        <a:p>
          <a:r>
            <a:rPr lang="en-US" dirty="0"/>
            <a:t>Normalize</a:t>
          </a:r>
        </a:p>
      </dgm:t>
    </dgm:pt>
    <dgm:pt modelId="{D68618C0-72A2-42F5-AC19-FD7725F2A2A5}" type="parTrans" cxnId="{676D39A0-9327-42D3-9756-E9CFECD1B52E}">
      <dgm:prSet/>
      <dgm:spPr/>
      <dgm:t>
        <a:bodyPr/>
        <a:lstStyle/>
        <a:p>
          <a:endParaRPr lang="en-US"/>
        </a:p>
      </dgm:t>
    </dgm:pt>
    <dgm:pt modelId="{23BE29D8-48CF-40C5-8467-639F64AB61D8}" type="sibTrans" cxnId="{676D39A0-9327-42D3-9756-E9CFECD1B52E}">
      <dgm:prSet/>
      <dgm:spPr/>
      <dgm:t>
        <a:bodyPr/>
        <a:lstStyle/>
        <a:p>
          <a:endParaRPr lang="en-US"/>
        </a:p>
      </dgm:t>
    </dgm:pt>
    <dgm:pt modelId="{20FB84BC-A393-4B5D-99E3-FD6B9497B3D2}">
      <dgm:prSet phldrT="[Text]"/>
      <dgm:spPr/>
      <dgm:t>
        <a:bodyPr/>
        <a:lstStyle/>
        <a:p>
          <a:r>
            <a:rPr lang="en-US" dirty="0"/>
            <a:t>Data Entry</a:t>
          </a:r>
        </a:p>
      </dgm:t>
    </dgm:pt>
    <dgm:pt modelId="{7DE92A4D-6F6D-41A8-9F93-E714B6BD506C}" type="parTrans" cxnId="{CB159BF2-0DFE-45C3-B22F-EC677899B831}">
      <dgm:prSet/>
      <dgm:spPr/>
      <dgm:t>
        <a:bodyPr/>
        <a:lstStyle/>
        <a:p>
          <a:endParaRPr lang="en-US"/>
        </a:p>
      </dgm:t>
    </dgm:pt>
    <dgm:pt modelId="{953C420B-E88D-4043-BC4A-E9A77C28E7FA}" type="sibTrans" cxnId="{CB159BF2-0DFE-45C3-B22F-EC677899B831}">
      <dgm:prSet/>
      <dgm:spPr/>
      <dgm:t>
        <a:bodyPr/>
        <a:lstStyle/>
        <a:p>
          <a:endParaRPr lang="en-US"/>
        </a:p>
      </dgm:t>
    </dgm:pt>
    <dgm:pt modelId="{00E26652-AF09-4107-9D4C-D23920C9E756}">
      <dgm:prSet phldrT="[Text]"/>
      <dgm:spPr/>
      <dgm:t>
        <a:bodyPr/>
        <a:lstStyle/>
        <a:p>
          <a:r>
            <a:rPr lang="en-US" dirty="0"/>
            <a:t>Query Design</a:t>
          </a:r>
        </a:p>
      </dgm:t>
    </dgm:pt>
    <dgm:pt modelId="{712EF4DD-F426-4A39-9C37-496120ED6CB7}" type="parTrans" cxnId="{DFD9F868-B98B-4DD1-839B-7F386B859762}">
      <dgm:prSet/>
      <dgm:spPr/>
      <dgm:t>
        <a:bodyPr/>
        <a:lstStyle/>
        <a:p>
          <a:endParaRPr lang="en-US"/>
        </a:p>
      </dgm:t>
    </dgm:pt>
    <dgm:pt modelId="{DAD5E736-CA72-4CEC-B56E-2850227249EF}" type="sibTrans" cxnId="{DFD9F868-B98B-4DD1-839B-7F386B859762}">
      <dgm:prSet/>
      <dgm:spPr/>
      <dgm:t>
        <a:bodyPr/>
        <a:lstStyle/>
        <a:p>
          <a:endParaRPr lang="en-US"/>
        </a:p>
      </dgm:t>
    </dgm:pt>
    <dgm:pt modelId="{D61F727A-D0DE-42C5-A977-BE7284E92F99}">
      <dgm:prSet phldrT="[Text]"/>
      <dgm:spPr/>
      <dgm:t>
        <a:bodyPr/>
        <a:lstStyle/>
        <a:p>
          <a:r>
            <a:rPr lang="en-US" dirty="0"/>
            <a:t>Physical Design</a:t>
          </a:r>
        </a:p>
      </dgm:t>
    </dgm:pt>
    <dgm:pt modelId="{482D0531-83E3-4A42-809D-BEF5E41F5A70}" type="parTrans" cxnId="{A82157A3-B787-464F-B3DE-AFD78784CE7B}">
      <dgm:prSet/>
      <dgm:spPr/>
      <dgm:t>
        <a:bodyPr/>
        <a:lstStyle/>
        <a:p>
          <a:endParaRPr lang="en-US"/>
        </a:p>
      </dgm:t>
    </dgm:pt>
    <dgm:pt modelId="{C107DC26-4E16-4E6D-AF5A-CD9B683635D8}" type="sibTrans" cxnId="{A82157A3-B787-464F-B3DE-AFD78784CE7B}">
      <dgm:prSet/>
      <dgm:spPr/>
      <dgm:t>
        <a:bodyPr/>
        <a:lstStyle/>
        <a:p>
          <a:endParaRPr lang="en-US"/>
        </a:p>
      </dgm:t>
    </dgm:pt>
    <dgm:pt modelId="{3EAFA7E5-5C85-4700-9815-8C4B002B5D4C}">
      <dgm:prSet phldrT="[Text]"/>
      <dgm:spPr/>
      <dgm:t>
        <a:bodyPr/>
        <a:lstStyle/>
        <a:p>
          <a:r>
            <a:rPr lang="en-US" dirty="0"/>
            <a:t>Optimize</a:t>
          </a:r>
        </a:p>
      </dgm:t>
    </dgm:pt>
    <dgm:pt modelId="{DF177AC8-F831-4D2B-8E06-3B84C6B0F3F9}" type="parTrans" cxnId="{0C664049-43C7-4096-BC1B-9B98254B0C9B}">
      <dgm:prSet/>
      <dgm:spPr/>
      <dgm:t>
        <a:bodyPr/>
        <a:lstStyle/>
        <a:p>
          <a:endParaRPr lang="en-US"/>
        </a:p>
      </dgm:t>
    </dgm:pt>
    <dgm:pt modelId="{2BD2E287-3B9D-451E-9EB3-8404DE3ADB6C}" type="sibTrans" cxnId="{0C664049-43C7-4096-BC1B-9B98254B0C9B}">
      <dgm:prSet/>
      <dgm:spPr/>
      <dgm:t>
        <a:bodyPr/>
        <a:lstStyle/>
        <a:p>
          <a:endParaRPr lang="en-US"/>
        </a:p>
      </dgm:t>
    </dgm:pt>
    <dgm:pt modelId="{144D2EBC-7287-4428-8F08-47A208D65B90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88DCED5A-F704-4FA9-9359-1035D20F1A74}" type="sibTrans" cxnId="{5DEAEE85-5F37-4EBA-9BA7-125E75D5AB7F}">
      <dgm:prSet/>
      <dgm:spPr/>
      <dgm:t>
        <a:bodyPr/>
        <a:lstStyle/>
        <a:p>
          <a:endParaRPr lang="en-US"/>
        </a:p>
      </dgm:t>
    </dgm:pt>
    <dgm:pt modelId="{EA6EF10B-DE56-4F89-89D9-09036963BD01}" type="parTrans" cxnId="{5DEAEE85-5F37-4EBA-9BA7-125E75D5AB7F}">
      <dgm:prSet/>
      <dgm:spPr/>
      <dgm:t>
        <a:bodyPr/>
        <a:lstStyle/>
        <a:p>
          <a:endParaRPr lang="en-US"/>
        </a:p>
      </dgm:t>
    </dgm:pt>
    <dgm:pt modelId="{B4E72130-AF19-4570-B3B0-CF298E426AB1}" type="pres">
      <dgm:prSet presAssocID="{E3096B95-F7CE-4086-8438-1D2C4F5286E9}" presName="cycle" presStyleCnt="0">
        <dgm:presLayoutVars>
          <dgm:dir/>
          <dgm:resizeHandles val="exact"/>
        </dgm:presLayoutVars>
      </dgm:prSet>
      <dgm:spPr/>
    </dgm:pt>
    <dgm:pt modelId="{A1E794A9-BCCC-42A9-BEBE-F8B797E0BAAE}" type="pres">
      <dgm:prSet presAssocID="{A535206C-7D1A-45DA-8E85-72BA5AB474EA}" presName="node" presStyleLbl="node1" presStyleIdx="0" presStyleCnt="7">
        <dgm:presLayoutVars>
          <dgm:bulletEnabled val="1"/>
        </dgm:presLayoutVars>
      </dgm:prSet>
      <dgm:spPr/>
    </dgm:pt>
    <dgm:pt modelId="{DA826B3F-8D16-4B35-89A7-79FF58A69AE8}" type="pres">
      <dgm:prSet presAssocID="{AC9105CF-24FC-4AE5-ADC1-275E0FF9BEB5}" presName="sibTrans" presStyleLbl="sibTrans2D1" presStyleIdx="0" presStyleCnt="7"/>
      <dgm:spPr/>
    </dgm:pt>
    <dgm:pt modelId="{9D473C71-DCF4-4EC2-8216-15CAA7AAE088}" type="pres">
      <dgm:prSet presAssocID="{AC9105CF-24FC-4AE5-ADC1-275E0FF9BEB5}" presName="connectorText" presStyleLbl="sibTrans2D1" presStyleIdx="0" presStyleCnt="7"/>
      <dgm:spPr/>
    </dgm:pt>
    <dgm:pt modelId="{2974AA61-A45D-4822-A701-D1AAA5CA0123}" type="pres">
      <dgm:prSet presAssocID="{D61F727A-D0DE-42C5-A977-BE7284E92F99}" presName="node" presStyleLbl="node1" presStyleIdx="1" presStyleCnt="7">
        <dgm:presLayoutVars>
          <dgm:bulletEnabled val="1"/>
        </dgm:presLayoutVars>
      </dgm:prSet>
      <dgm:spPr/>
    </dgm:pt>
    <dgm:pt modelId="{21E741E1-3AE9-4855-9C1E-EB95BDDC3689}" type="pres">
      <dgm:prSet presAssocID="{C107DC26-4E16-4E6D-AF5A-CD9B683635D8}" presName="sibTrans" presStyleLbl="sibTrans2D1" presStyleIdx="1" presStyleCnt="7"/>
      <dgm:spPr/>
    </dgm:pt>
    <dgm:pt modelId="{70FE7C6D-D86F-439A-90AA-0AC48AA4BCC9}" type="pres">
      <dgm:prSet presAssocID="{C107DC26-4E16-4E6D-AF5A-CD9B683635D8}" presName="connectorText" presStyleLbl="sibTrans2D1" presStyleIdx="1" presStyleCnt="7"/>
      <dgm:spPr/>
    </dgm:pt>
    <dgm:pt modelId="{C3596779-76B1-414D-B3E1-39C8C82C6DD5}" type="pres">
      <dgm:prSet presAssocID="{9EC05CD0-89CF-4928-BC7F-3762230104AA}" presName="node" presStyleLbl="node1" presStyleIdx="2" presStyleCnt="7">
        <dgm:presLayoutVars>
          <dgm:bulletEnabled val="1"/>
        </dgm:presLayoutVars>
      </dgm:prSet>
      <dgm:spPr/>
    </dgm:pt>
    <dgm:pt modelId="{B939ECFD-0163-4052-BDE1-3572ED6EA9BD}" type="pres">
      <dgm:prSet presAssocID="{23BE29D8-48CF-40C5-8467-639F64AB61D8}" presName="sibTrans" presStyleLbl="sibTrans2D1" presStyleIdx="2" presStyleCnt="7"/>
      <dgm:spPr/>
    </dgm:pt>
    <dgm:pt modelId="{E8FFA58B-AE98-403B-87D5-CBDD9357FDC5}" type="pres">
      <dgm:prSet presAssocID="{23BE29D8-48CF-40C5-8467-639F64AB61D8}" presName="connectorText" presStyleLbl="sibTrans2D1" presStyleIdx="2" presStyleCnt="7"/>
      <dgm:spPr/>
    </dgm:pt>
    <dgm:pt modelId="{718E7188-DB5D-4BAF-BD8A-39B389BEE4B9}" type="pres">
      <dgm:prSet presAssocID="{20FB84BC-A393-4B5D-99E3-FD6B9497B3D2}" presName="node" presStyleLbl="node1" presStyleIdx="3" presStyleCnt="7">
        <dgm:presLayoutVars>
          <dgm:bulletEnabled val="1"/>
        </dgm:presLayoutVars>
      </dgm:prSet>
      <dgm:spPr/>
    </dgm:pt>
    <dgm:pt modelId="{1B3498F6-861F-4C7A-9D08-1B1B9AF2FB24}" type="pres">
      <dgm:prSet presAssocID="{953C420B-E88D-4043-BC4A-E9A77C28E7FA}" presName="sibTrans" presStyleLbl="sibTrans2D1" presStyleIdx="3" presStyleCnt="7"/>
      <dgm:spPr/>
    </dgm:pt>
    <dgm:pt modelId="{5CE3AA70-95C1-4988-87C2-6A0261BDA6ED}" type="pres">
      <dgm:prSet presAssocID="{953C420B-E88D-4043-BC4A-E9A77C28E7FA}" presName="connectorText" presStyleLbl="sibTrans2D1" presStyleIdx="3" presStyleCnt="7"/>
      <dgm:spPr/>
    </dgm:pt>
    <dgm:pt modelId="{83249E12-A409-4D21-8429-398BAD63E00E}" type="pres">
      <dgm:prSet presAssocID="{00E26652-AF09-4107-9D4C-D23920C9E756}" presName="node" presStyleLbl="node1" presStyleIdx="4" presStyleCnt="7">
        <dgm:presLayoutVars>
          <dgm:bulletEnabled val="1"/>
        </dgm:presLayoutVars>
      </dgm:prSet>
      <dgm:spPr/>
    </dgm:pt>
    <dgm:pt modelId="{027B81C7-E6A4-47A9-B3AA-A648523E0BAF}" type="pres">
      <dgm:prSet presAssocID="{DAD5E736-CA72-4CEC-B56E-2850227249EF}" presName="sibTrans" presStyleLbl="sibTrans2D1" presStyleIdx="4" presStyleCnt="7"/>
      <dgm:spPr/>
    </dgm:pt>
    <dgm:pt modelId="{E634332E-8C6A-4C94-A98B-F8041E6E76F0}" type="pres">
      <dgm:prSet presAssocID="{DAD5E736-CA72-4CEC-B56E-2850227249EF}" presName="connectorText" presStyleLbl="sibTrans2D1" presStyleIdx="4" presStyleCnt="7"/>
      <dgm:spPr/>
    </dgm:pt>
    <dgm:pt modelId="{C18AF698-E4C7-4CAB-AA55-233A88D0E471}" type="pres">
      <dgm:prSet presAssocID="{144D2EBC-7287-4428-8F08-47A208D65B90}" presName="node" presStyleLbl="node1" presStyleIdx="5" presStyleCnt="7">
        <dgm:presLayoutVars>
          <dgm:bulletEnabled val="1"/>
        </dgm:presLayoutVars>
      </dgm:prSet>
      <dgm:spPr/>
    </dgm:pt>
    <dgm:pt modelId="{FEE87282-1A4C-422B-A993-C66F177D0A2E}" type="pres">
      <dgm:prSet presAssocID="{88DCED5A-F704-4FA9-9359-1035D20F1A74}" presName="sibTrans" presStyleLbl="sibTrans2D1" presStyleIdx="5" presStyleCnt="7"/>
      <dgm:spPr/>
    </dgm:pt>
    <dgm:pt modelId="{DE2CF242-228C-4B4C-8647-B18414A19042}" type="pres">
      <dgm:prSet presAssocID="{88DCED5A-F704-4FA9-9359-1035D20F1A74}" presName="connectorText" presStyleLbl="sibTrans2D1" presStyleIdx="5" presStyleCnt="7"/>
      <dgm:spPr/>
    </dgm:pt>
    <dgm:pt modelId="{E36C7035-3E89-4E9B-9790-486A0E9DFCA0}" type="pres">
      <dgm:prSet presAssocID="{3EAFA7E5-5C85-4700-9815-8C4B002B5D4C}" presName="node" presStyleLbl="node1" presStyleIdx="6" presStyleCnt="7">
        <dgm:presLayoutVars>
          <dgm:bulletEnabled val="1"/>
        </dgm:presLayoutVars>
      </dgm:prSet>
      <dgm:spPr/>
    </dgm:pt>
    <dgm:pt modelId="{04CBE054-3EC3-4D1A-BC57-18976576F742}" type="pres">
      <dgm:prSet presAssocID="{2BD2E287-3B9D-451E-9EB3-8404DE3ADB6C}" presName="sibTrans" presStyleLbl="sibTrans2D1" presStyleIdx="6" presStyleCnt="7"/>
      <dgm:spPr/>
    </dgm:pt>
    <dgm:pt modelId="{C197EF6F-477D-4FE7-9532-1A00AE668D77}" type="pres">
      <dgm:prSet presAssocID="{2BD2E287-3B9D-451E-9EB3-8404DE3ADB6C}" presName="connectorText" presStyleLbl="sibTrans2D1" presStyleIdx="6" presStyleCnt="7"/>
      <dgm:spPr/>
    </dgm:pt>
  </dgm:ptLst>
  <dgm:cxnLst>
    <dgm:cxn modelId="{A0416600-FCA1-4E55-99C8-D421EA36588F}" type="presOf" srcId="{23BE29D8-48CF-40C5-8467-639F64AB61D8}" destId="{B939ECFD-0163-4052-BDE1-3572ED6EA9BD}" srcOrd="0" destOrd="0" presId="urn:microsoft.com/office/officeart/2005/8/layout/cycle2"/>
    <dgm:cxn modelId="{57F42E15-1A27-41A0-9BC1-04A712594281}" type="presOf" srcId="{953C420B-E88D-4043-BC4A-E9A77C28E7FA}" destId="{5CE3AA70-95C1-4988-87C2-6A0261BDA6ED}" srcOrd="1" destOrd="0" presId="urn:microsoft.com/office/officeart/2005/8/layout/cycle2"/>
    <dgm:cxn modelId="{B679DC1A-D99D-4CC3-A9C4-7F3E8056D85D}" type="presOf" srcId="{E3096B95-F7CE-4086-8438-1D2C4F5286E9}" destId="{B4E72130-AF19-4570-B3B0-CF298E426AB1}" srcOrd="0" destOrd="0" presId="urn:microsoft.com/office/officeart/2005/8/layout/cycle2"/>
    <dgm:cxn modelId="{7BDDEC31-CFF9-4A20-B3B1-CA79EBD48D6C}" type="presOf" srcId="{144D2EBC-7287-4428-8F08-47A208D65B90}" destId="{C18AF698-E4C7-4CAB-AA55-233A88D0E471}" srcOrd="0" destOrd="0" presId="urn:microsoft.com/office/officeart/2005/8/layout/cycle2"/>
    <dgm:cxn modelId="{99EB5C35-BDF6-4254-BA30-6E712B193862}" type="presOf" srcId="{D61F727A-D0DE-42C5-A977-BE7284E92F99}" destId="{2974AA61-A45D-4822-A701-D1AAA5CA0123}" srcOrd="0" destOrd="0" presId="urn:microsoft.com/office/officeart/2005/8/layout/cycle2"/>
    <dgm:cxn modelId="{0EC65F35-9DDE-41FD-8BFD-A3CF71778B13}" type="presOf" srcId="{C107DC26-4E16-4E6D-AF5A-CD9B683635D8}" destId="{70FE7C6D-D86F-439A-90AA-0AC48AA4BCC9}" srcOrd="1" destOrd="0" presId="urn:microsoft.com/office/officeart/2005/8/layout/cycle2"/>
    <dgm:cxn modelId="{B047D43C-B45F-4403-BA61-1F2DC2ACA873}" type="presOf" srcId="{DAD5E736-CA72-4CEC-B56E-2850227249EF}" destId="{027B81C7-E6A4-47A9-B3AA-A648523E0BAF}" srcOrd="0" destOrd="0" presId="urn:microsoft.com/office/officeart/2005/8/layout/cycle2"/>
    <dgm:cxn modelId="{DFD9F868-B98B-4DD1-839B-7F386B859762}" srcId="{E3096B95-F7CE-4086-8438-1D2C4F5286E9}" destId="{00E26652-AF09-4107-9D4C-D23920C9E756}" srcOrd="4" destOrd="0" parTransId="{712EF4DD-F426-4A39-9C37-496120ED6CB7}" sibTransId="{DAD5E736-CA72-4CEC-B56E-2850227249EF}"/>
    <dgm:cxn modelId="{0C664049-43C7-4096-BC1B-9B98254B0C9B}" srcId="{E3096B95-F7CE-4086-8438-1D2C4F5286E9}" destId="{3EAFA7E5-5C85-4700-9815-8C4B002B5D4C}" srcOrd="6" destOrd="0" parTransId="{DF177AC8-F831-4D2B-8E06-3B84C6B0F3F9}" sibTransId="{2BD2E287-3B9D-451E-9EB3-8404DE3ADB6C}"/>
    <dgm:cxn modelId="{E0BEEF49-3B5B-4DEC-89D6-79ECBB41D221}" type="presOf" srcId="{AC9105CF-24FC-4AE5-ADC1-275E0FF9BEB5}" destId="{DA826B3F-8D16-4B35-89A7-79FF58A69AE8}" srcOrd="0" destOrd="0" presId="urn:microsoft.com/office/officeart/2005/8/layout/cycle2"/>
    <dgm:cxn modelId="{0FEC1E76-9C0D-44BD-BB48-75CD85B2836D}" type="presOf" srcId="{2BD2E287-3B9D-451E-9EB3-8404DE3ADB6C}" destId="{C197EF6F-477D-4FE7-9532-1A00AE668D77}" srcOrd="1" destOrd="0" presId="urn:microsoft.com/office/officeart/2005/8/layout/cycle2"/>
    <dgm:cxn modelId="{C4FC2B77-C922-44D8-AF6C-EF015F72DB12}" type="presOf" srcId="{C107DC26-4E16-4E6D-AF5A-CD9B683635D8}" destId="{21E741E1-3AE9-4855-9C1E-EB95BDDC3689}" srcOrd="0" destOrd="0" presId="urn:microsoft.com/office/officeart/2005/8/layout/cycle2"/>
    <dgm:cxn modelId="{BE76A37C-BC8D-4F1A-A859-3B0AAA979472}" srcId="{E3096B95-F7CE-4086-8438-1D2C4F5286E9}" destId="{A535206C-7D1A-45DA-8E85-72BA5AB474EA}" srcOrd="0" destOrd="0" parTransId="{527CED88-1C23-475D-B198-C77A42F1643D}" sibTransId="{AC9105CF-24FC-4AE5-ADC1-275E0FF9BEB5}"/>
    <dgm:cxn modelId="{0960C582-E88F-4A06-BB45-95D144D7A6F8}" type="presOf" srcId="{A535206C-7D1A-45DA-8E85-72BA5AB474EA}" destId="{A1E794A9-BCCC-42A9-BEBE-F8B797E0BAAE}" srcOrd="0" destOrd="0" presId="urn:microsoft.com/office/officeart/2005/8/layout/cycle2"/>
    <dgm:cxn modelId="{5DEAEE85-5F37-4EBA-9BA7-125E75D5AB7F}" srcId="{E3096B95-F7CE-4086-8438-1D2C4F5286E9}" destId="{144D2EBC-7287-4428-8F08-47A208D65B90}" srcOrd="5" destOrd="0" parTransId="{EA6EF10B-DE56-4F89-89D9-09036963BD01}" sibTransId="{88DCED5A-F704-4FA9-9359-1035D20F1A74}"/>
    <dgm:cxn modelId="{1C9DEB86-E2D9-4D66-9B4E-B55516AED541}" type="presOf" srcId="{DAD5E736-CA72-4CEC-B56E-2850227249EF}" destId="{E634332E-8C6A-4C94-A98B-F8041E6E76F0}" srcOrd="1" destOrd="0" presId="urn:microsoft.com/office/officeart/2005/8/layout/cycle2"/>
    <dgm:cxn modelId="{3ADF8998-6CB0-4D19-B576-05BED8F9E33A}" type="presOf" srcId="{953C420B-E88D-4043-BC4A-E9A77C28E7FA}" destId="{1B3498F6-861F-4C7A-9D08-1B1B9AF2FB24}" srcOrd="0" destOrd="0" presId="urn:microsoft.com/office/officeart/2005/8/layout/cycle2"/>
    <dgm:cxn modelId="{676D39A0-9327-42D3-9756-E9CFECD1B52E}" srcId="{E3096B95-F7CE-4086-8438-1D2C4F5286E9}" destId="{9EC05CD0-89CF-4928-BC7F-3762230104AA}" srcOrd="2" destOrd="0" parTransId="{D68618C0-72A2-42F5-AC19-FD7725F2A2A5}" sibTransId="{23BE29D8-48CF-40C5-8467-639F64AB61D8}"/>
    <dgm:cxn modelId="{801541A1-EF6B-4663-AE97-6D9969D86984}" type="presOf" srcId="{00E26652-AF09-4107-9D4C-D23920C9E756}" destId="{83249E12-A409-4D21-8429-398BAD63E00E}" srcOrd="0" destOrd="0" presId="urn:microsoft.com/office/officeart/2005/8/layout/cycle2"/>
    <dgm:cxn modelId="{A82157A3-B787-464F-B3DE-AFD78784CE7B}" srcId="{E3096B95-F7CE-4086-8438-1D2C4F5286E9}" destId="{D61F727A-D0DE-42C5-A977-BE7284E92F99}" srcOrd="1" destOrd="0" parTransId="{482D0531-83E3-4A42-809D-BEF5E41F5A70}" sibTransId="{C107DC26-4E16-4E6D-AF5A-CD9B683635D8}"/>
    <dgm:cxn modelId="{6B3F15A8-083D-4DE9-8780-6E38C1DC6EC2}" type="presOf" srcId="{23BE29D8-48CF-40C5-8467-639F64AB61D8}" destId="{E8FFA58B-AE98-403B-87D5-CBDD9357FDC5}" srcOrd="1" destOrd="0" presId="urn:microsoft.com/office/officeart/2005/8/layout/cycle2"/>
    <dgm:cxn modelId="{1EA00AAB-0586-488F-9A6C-85C56848A3DD}" type="presOf" srcId="{2BD2E287-3B9D-451E-9EB3-8404DE3ADB6C}" destId="{04CBE054-3EC3-4D1A-BC57-18976576F742}" srcOrd="0" destOrd="0" presId="urn:microsoft.com/office/officeart/2005/8/layout/cycle2"/>
    <dgm:cxn modelId="{4F3DBFB2-2A7B-48FA-8685-FBEC7868B4BA}" type="presOf" srcId="{AC9105CF-24FC-4AE5-ADC1-275E0FF9BEB5}" destId="{9D473C71-DCF4-4EC2-8216-15CAA7AAE088}" srcOrd="1" destOrd="0" presId="urn:microsoft.com/office/officeart/2005/8/layout/cycle2"/>
    <dgm:cxn modelId="{5C92CDD3-D250-42A9-B8C6-BDC70C8F9490}" type="presOf" srcId="{20FB84BC-A393-4B5D-99E3-FD6B9497B3D2}" destId="{718E7188-DB5D-4BAF-BD8A-39B389BEE4B9}" srcOrd="0" destOrd="0" presId="urn:microsoft.com/office/officeart/2005/8/layout/cycle2"/>
    <dgm:cxn modelId="{10D3DDDA-AD88-4F8C-8208-A37CCD16C397}" type="presOf" srcId="{88DCED5A-F704-4FA9-9359-1035D20F1A74}" destId="{FEE87282-1A4C-422B-A993-C66F177D0A2E}" srcOrd="0" destOrd="0" presId="urn:microsoft.com/office/officeart/2005/8/layout/cycle2"/>
    <dgm:cxn modelId="{766A55E3-9161-4496-919C-57CC76E0FCA5}" type="presOf" srcId="{9EC05CD0-89CF-4928-BC7F-3762230104AA}" destId="{C3596779-76B1-414D-B3E1-39C8C82C6DD5}" srcOrd="0" destOrd="0" presId="urn:microsoft.com/office/officeart/2005/8/layout/cycle2"/>
    <dgm:cxn modelId="{6C0919EB-477F-4868-90B4-799ACAA70FCA}" type="presOf" srcId="{88DCED5A-F704-4FA9-9359-1035D20F1A74}" destId="{DE2CF242-228C-4B4C-8647-B18414A19042}" srcOrd="1" destOrd="0" presId="urn:microsoft.com/office/officeart/2005/8/layout/cycle2"/>
    <dgm:cxn modelId="{CB159BF2-0DFE-45C3-B22F-EC677899B831}" srcId="{E3096B95-F7CE-4086-8438-1D2C4F5286E9}" destId="{20FB84BC-A393-4B5D-99E3-FD6B9497B3D2}" srcOrd="3" destOrd="0" parTransId="{7DE92A4D-6F6D-41A8-9F93-E714B6BD506C}" sibTransId="{953C420B-E88D-4043-BC4A-E9A77C28E7FA}"/>
    <dgm:cxn modelId="{9A6E52FC-7394-4B46-AE18-BC64622C2CB2}" type="presOf" srcId="{3EAFA7E5-5C85-4700-9815-8C4B002B5D4C}" destId="{E36C7035-3E89-4E9B-9790-486A0E9DFCA0}" srcOrd="0" destOrd="0" presId="urn:microsoft.com/office/officeart/2005/8/layout/cycle2"/>
    <dgm:cxn modelId="{DFE8E2AB-AF8A-4B8D-B6D8-F138F1959F89}" type="presParOf" srcId="{B4E72130-AF19-4570-B3B0-CF298E426AB1}" destId="{A1E794A9-BCCC-42A9-BEBE-F8B797E0BAAE}" srcOrd="0" destOrd="0" presId="urn:microsoft.com/office/officeart/2005/8/layout/cycle2"/>
    <dgm:cxn modelId="{32CF9A71-CFD3-4FDA-B81B-243A08BC92F8}" type="presParOf" srcId="{B4E72130-AF19-4570-B3B0-CF298E426AB1}" destId="{DA826B3F-8D16-4B35-89A7-79FF58A69AE8}" srcOrd="1" destOrd="0" presId="urn:microsoft.com/office/officeart/2005/8/layout/cycle2"/>
    <dgm:cxn modelId="{2DAB0431-0062-454C-85EB-BCFDEEB012B5}" type="presParOf" srcId="{DA826B3F-8D16-4B35-89A7-79FF58A69AE8}" destId="{9D473C71-DCF4-4EC2-8216-15CAA7AAE088}" srcOrd="0" destOrd="0" presId="urn:microsoft.com/office/officeart/2005/8/layout/cycle2"/>
    <dgm:cxn modelId="{1A8B35F9-222E-47F5-930C-FFDE55F50C0F}" type="presParOf" srcId="{B4E72130-AF19-4570-B3B0-CF298E426AB1}" destId="{2974AA61-A45D-4822-A701-D1AAA5CA0123}" srcOrd="2" destOrd="0" presId="urn:microsoft.com/office/officeart/2005/8/layout/cycle2"/>
    <dgm:cxn modelId="{68CE1DC8-B346-4898-B1C2-66564FC22962}" type="presParOf" srcId="{B4E72130-AF19-4570-B3B0-CF298E426AB1}" destId="{21E741E1-3AE9-4855-9C1E-EB95BDDC3689}" srcOrd="3" destOrd="0" presId="urn:microsoft.com/office/officeart/2005/8/layout/cycle2"/>
    <dgm:cxn modelId="{7B959512-684B-45FF-9C0B-D9CE3B7C6516}" type="presParOf" srcId="{21E741E1-3AE9-4855-9C1E-EB95BDDC3689}" destId="{70FE7C6D-D86F-439A-90AA-0AC48AA4BCC9}" srcOrd="0" destOrd="0" presId="urn:microsoft.com/office/officeart/2005/8/layout/cycle2"/>
    <dgm:cxn modelId="{E5925EE7-7B28-41D7-A121-65145FE4B0E9}" type="presParOf" srcId="{B4E72130-AF19-4570-B3B0-CF298E426AB1}" destId="{C3596779-76B1-414D-B3E1-39C8C82C6DD5}" srcOrd="4" destOrd="0" presId="urn:microsoft.com/office/officeart/2005/8/layout/cycle2"/>
    <dgm:cxn modelId="{F89F5623-CC17-443D-9BAB-EB512BFC38B3}" type="presParOf" srcId="{B4E72130-AF19-4570-B3B0-CF298E426AB1}" destId="{B939ECFD-0163-4052-BDE1-3572ED6EA9BD}" srcOrd="5" destOrd="0" presId="urn:microsoft.com/office/officeart/2005/8/layout/cycle2"/>
    <dgm:cxn modelId="{1FCB0CA1-3237-4CD8-9AE9-CE5C1223B7DA}" type="presParOf" srcId="{B939ECFD-0163-4052-BDE1-3572ED6EA9BD}" destId="{E8FFA58B-AE98-403B-87D5-CBDD9357FDC5}" srcOrd="0" destOrd="0" presId="urn:microsoft.com/office/officeart/2005/8/layout/cycle2"/>
    <dgm:cxn modelId="{C755747A-A8C3-4357-8631-65CCDF8812C9}" type="presParOf" srcId="{B4E72130-AF19-4570-B3B0-CF298E426AB1}" destId="{718E7188-DB5D-4BAF-BD8A-39B389BEE4B9}" srcOrd="6" destOrd="0" presId="urn:microsoft.com/office/officeart/2005/8/layout/cycle2"/>
    <dgm:cxn modelId="{2277EAC5-1442-4AA8-B692-9FE6EABDC2EF}" type="presParOf" srcId="{B4E72130-AF19-4570-B3B0-CF298E426AB1}" destId="{1B3498F6-861F-4C7A-9D08-1B1B9AF2FB24}" srcOrd="7" destOrd="0" presId="urn:microsoft.com/office/officeart/2005/8/layout/cycle2"/>
    <dgm:cxn modelId="{3DECE09A-AD03-4104-8BF5-5E568ABB0F94}" type="presParOf" srcId="{1B3498F6-861F-4C7A-9D08-1B1B9AF2FB24}" destId="{5CE3AA70-95C1-4988-87C2-6A0261BDA6ED}" srcOrd="0" destOrd="0" presId="urn:microsoft.com/office/officeart/2005/8/layout/cycle2"/>
    <dgm:cxn modelId="{70F9997B-671B-4236-8DF5-B5E6BAEEFE4B}" type="presParOf" srcId="{B4E72130-AF19-4570-B3B0-CF298E426AB1}" destId="{83249E12-A409-4D21-8429-398BAD63E00E}" srcOrd="8" destOrd="0" presId="urn:microsoft.com/office/officeart/2005/8/layout/cycle2"/>
    <dgm:cxn modelId="{8304B202-3DF0-4DB6-87A5-9F7F84458E45}" type="presParOf" srcId="{B4E72130-AF19-4570-B3B0-CF298E426AB1}" destId="{027B81C7-E6A4-47A9-B3AA-A648523E0BAF}" srcOrd="9" destOrd="0" presId="urn:microsoft.com/office/officeart/2005/8/layout/cycle2"/>
    <dgm:cxn modelId="{77336DC3-72FA-4276-8819-34F7E1D2DFF4}" type="presParOf" srcId="{027B81C7-E6A4-47A9-B3AA-A648523E0BAF}" destId="{E634332E-8C6A-4C94-A98B-F8041E6E76F0}" srcOrd="0" destOrd="0" presId="urn:microsoft.com/office/officeart/2005/8/layout/cycle2"/>
    <dgm:cxn modelId="{5E85C9B7-E266-49CE-802E-08C3E36712AF}" type="presParOf" srcId="{B4E72130-AF19-4570-B3B0-CF298E426AB1}" destId="{C18AF698-E4C7-4CAB-AA55-233A88D0E471}" srcOrd="10" destOrd="0" presId="urn:microsoft.com/office/officeart/2005/8/layout/cycle2"/>
    <dgm:cxn modelId="{5E1E9AE3-D60E-4802-9559-6A2559F21813}" type="presParOf" srcId="{B4E72130-AF19-4570-B3B0-CF298E426AB1}" destId="{FEE87282-1A4C-422B-A993-C66F177D0A2E}" srcOrd="11" destOrd="0" presId="urn:microsoft.com/office/officeart/2005/8/layout/cycle2"/>
    <dgm:cxn modelId="{C1850F3B-84B8-4BC2-B11D-EE541AB94E43}" type="presParOf" srcId="{FEE87282-1A4C-422B-A993-C66F177D0A2E}" destId="{DE2CF242-228C-4B4C-8647-B18414A19042}" srcOrd="0" destOrd="0" presId="urn:microsoft.com/office/officeart/2005/8/layout/cycle2"/>
    <dgm:cxn modelId="{A74DC576-DBB7-4632-A5D8-A4EC1EA9E780}" type="presParOf" srcId="{B4E72130-AF19-4570-B3B0-CF298E426AB1}" destId="{E36C7035-3E89-4E9B-9790-486A0E9DFCA0}" srcOrd="12" destOrd="0" presId="urn:microsoft.com/office/officeart/2005/8/layout/cycle2"/>
    <dgm:cxn modelId="{D1C16674-0EE6-4C4E-9EDA-6282BAA2E3B4}" type="presParOf" srcId="{B4E72130-AF19-4570-B3B0-CF298E426AB1}" destId="{04CBE054-3EC3-4D1A-BC57-18976576F742}" srcOrd="13" destOrd="0" presId="urn:microsoft.com/office/officeart/2005/8/layout/cycle2"/>
    <dgm:cxn modelId="{E8ACE759-38CD-4185-823F-35B4665E6967}" type="presParOf" srcId="{04CBE054-3EC3-4D1A-BC57-18976576F742}" destId="{C197EF6F-477D-4FE7-9532-1A00AE668D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060F1E-A6FB-4783-A01B-19E6E6AD5B2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7BAE2C1-7802-46D9-B2EE-BD22672BCC6F}">
      <dgm:prSet phldrT="[Text]"/>
      <dgm:spPr/>
      <dgm:t>
        <a:bodyPr/>
        <a:lstStyle/>
        <a:p>
          <a:r>
            <a:rPr lang="en-US" dirty="0"/>
            <a:t>Join</a:t>
          </a:r>
        </a:p>
      </dgm:t>
    </dgm:pt>
    <dgm:pt modelId="{93253C87-7A86-44CC-8C5B-1AB3D7259D16}" type="parTrans" cxnId="{602D398A-B801-43E8-AF4D-639BBA7A700D}">
      <dgm:prSet/>
      <dgm:spPr/>
      <dgm:t>
        <a:bodyPr/>
        <a:lstStyle/>
        <a:p>
          <a:endParaRPr lang="en-US"/>
        </a:p>
      </dgm:t>
    </dgm:pt>
    <dgm:pt modelId="{A094855C-C01A-4493-8A2F-AEB312ACCC67}" type="sibTrans" cxnId="{602D398A-B801-43E8-AF4D-639BBA7A700D}">
      <dgm:prSet/>
      <dgm:spPr/>
      <dgm:t>
        <a:bodyPr/>
        <a:lstStyle/>
        <a:p>
          <a:endParaRPr lang="en-US"/>
        </a:p>
      </dgm:t>
    </dgm:pt>
    <dgm:pt modelId="{81502472-B636-4DB2-B519-9D917F266938}">
      <dgm:prSet phldrT="[Text]"/>
      <dgm:spPr/>
      <dgm:t>
        <a:bodyPr/>
        <a:lstStyle/>
        <a:p>
          <a:r>
            <a:rPr lang="en-US" dirty="0"/>
            <a:t>Inner</a:t>
          </a:r>
        </a:p>
      </dgm:t>
    </dgm:pt>
    <dgm:pt modelId="{3A343BB2-77AD-4FF8-8DFD-7248871FC1C7}" type="parTrans" cxnId="{95410176-5992-41DD-938E-2692B270CD61}">
      <dgm:prSet/>
      <dgm:spPr/>
      <dgm:t>
        <a:bodyPr/>
        <a:lstStyle/>
        <a:p>
          <a:endParaRPr lang="en-US"/>
        </a:p>
      </dgm:t>
    </dgm:pt>
    <dgm:pt modelId="{8447885F-946D-4998-BA2F-721F71F1EFA7}" type="sibTrans" cxnId="{95410176-5992-41DD-938E-2692B270CD61}">
      <dgm:prSet/>
      <dgm:spPr/>
      <dgm:t>
        <a:bodyPr/>
        <a:lstStyle/>
        <a:p>
          <a:endParaRPr lang="en-US"/>
        </a:p>
      </dgm:t>
    </dgm:pt>
    <dgm:pt modelId="{22AD8152-EE55-4541-A01A-8E5A486902A6}">
      <dgm:prSet phldrT="[Text]"/>
      <dgm:spPr/>
      <dgm:t>
        <a:bodyPr/>
        <a:lstStyle/>
        <a:p>
          <a:r>
            <a:rPr lang="en-US" dirty="0"/>
            <a:t>Outer</a:t>
          </a:r>
        </a:p>
      </dgm:t>
    </dgm:pt>
    <dgm:pt modelId="{DA21C4DB-092F-4B10-B926-2B6550672150}" type="parTrans" cxnId="{5ABF67ED-F1C2-455A-AB4C-4FD0A67575E1}">
      <dgm:prSet/>
      <dgm:spPr/>
      <dgm:t>
        <a:bodyPr/>
        <a:lstStyle/>
        <a:p>
          <a:endParaRPr lang="en-US"/>
        </a:p>
      </dgm:t>
    </dgm:pt>
    <dgm:pt modelId="{88786153-3315-4EA7-9434-CC16C02C25AD}" type="sibTrans" cxnId="{5ABF67ED-F1C2-455A-AB4C-4FD0A67575E1}">
      <dgm:prSet/>
      <dgm:spPr/>
      <dgm:t>
        <a:bodyPr/>
        <a:lstStyle/>
        <a:p>
          <a:endParaRPr lang="en-US"/>
        </a:p>
      </dgm:t>
    </dgm:pt>
    <dgm:pt modelId="{7B78B53D-07B8-46FD-BBED-A21074F725FA}">
      <dgm:prSet phldrT="[Text]"/>
      <dgm:spPr/>
      <dgm:t>
        <a:bodyPr/>
        <a:lstStyle/>
        <a:p>
          <a:r>
            <a:rPr lang="en-US" dirty="0"/>
            <a:t>Left</a:t>
          </a:r>
        </a:p>
      </dgm:t>
    </dgm:pt>
    <dgm:pt modelId="{D729890A-D177-4047-9376-BA4327825653}" type="parTrans" cxnId="{25F9E7A8-74E1-4CB3-AA5F-AC07BEFD5F45}">
      <dgm:prSet/>
      <dgm:spPr/>
      <dgm:t>
        <a:bodyPr/>
        <a:lstStyle/>
        <a:p>
          <a:endParaRPr lang="en-US"/>
        </a:p>
      </dgm:t>
    </dgm:pt>
    <dgm:pt modelId="{EFB7E520-1188-493D-8FB4-D36BE3312527}" type="sibTrans" cxnId="{25F9E7A8-74E1-4CB3-AA5F-AC07BEFD5F45}">
      <dgm:prSet/>
      <dgm:spPr/>
      <dgm:t>
        <a:bodyPr/>
        <a:lstStyle/>
        <a:p>
          <a:endParaRPr lang="en-US"/>
        </a:p>
      </dgm:t>
    </dgm:pt>
    <dgm:pt modelId="{3099FCA6-03F4-43D6-9344-F5B6CBEF3E8C}">
      <dgm:prSet phldrT="[Text]"/>
      <dgm:spPr/>
      <dgm:t>
        <a:bodyPr/>
        <a:lstStyle/>
        <a:p>
          <a:r>
            <a:rPr lang="en-US" dirty="0"/>
            <a:t>Cross</a:t>
          </a:r>
        </a:p>
      </dgm:t>
    </dgm:pt>
    <dgm:pt modelId="{C38D4239-A2C5-49EE-A33F-1BF54E2669DB}" type="parTrans" cxnId="{13259CBC-DEFB-4A62-BE00-F0058D07D694}">
      <dgm:prSet/>
      <dgm:spPr/>
      <dgm:t>
        <a:bodyPr/>
        <a:lstStyle/>
        <a:p>
          <a:endParaRPr lang="en-US"/>
        </a:p>
      </dgm:t>
    </dgm:pt>
    <dgm:pt modelId="{D3E591FE-5EA1-4D2B-9976-7379237D7697}" type="sibTrans" cxnId="{13259CBC-DEFB-4A62-BE00-F0058D07D694}">
      <dgm:prSet/>
      <dgm:spPr/>
      <dgm:t>
        <a:bodyPr/>
        <a:lstStyle/>
        <a:p>
          <a:endParaRPr lang="en-US"/>
        </a:p>
      </dgm:t>
    </dgm:pt>
    <dgm:pt modelId="{6F6D29B5-FB3A-4CF4-B8BB-CBB19C70A168}">
      <dgm:prSet phldrT="[Text]"/>
      <dgm:spPr/>
      <dgm:t>
        <a:bodyPr/>
        <a:lstStyle/>
        <a:p>
          <a:r>
            <a:rPr lang="en-US" dirty="0"/>
            <a:t>Right</a:t>
          </a:r>
        </a:p>
      </dgm:t>
    </dgm:pt>
    <dgm:pt modelId="{E42A5491-3A45-4046-A074-D1F4E75FE2F4}" type="parTrans" cxnId="{62F22CCC-C3FA-4DEC-ACE6-C3D0F1D9CC7A}">
      <dgm:prSet/>
      <dgm:spPr/>
      <dgm:t>
        <a:bodyPr/>
        <a:lstStyle/>
        <a:p>
          <a:endParaRPr lang="en-US"/>
        </a:p>
      </dgm:t>
    </dgm:pt>
    <dgm:pt modelId="{A31322E4-0287-42F5-8269-69486904E813}" type="sibTrans" cxnId="{62F22CCC-C3FA-4DEC-ACE6-C3D0F1D9CC7A}">
      <dgm:prSet/>
      <dgm:spPr/>
      <dgm:t>
        <a:bodyPr/>
        <a:lstStyle/>
        <a:p>
          <a:endParaRPr lang="en-US"/>
        </a:p>
      </dgm:t>
    </dgm:pt>
    <dgm:pt modelId="{643C6EB3-0EED-4FAD-879F-4ACD026F9C08}">
      <dgm:prSet phldrT="[Text]"/>
      <dgm:spPr/>
      <dgm:t>
        <a:bodyPr/>
        <a:lstStyle/>
        <a:p>
          <a:r>
            <a:rPr lang="en-US" dirty="0"/>
            <a:t>Full</a:t>
          </a:r>
        </a:p>
      </dgm:t>
    </dgm:pt>
    <dgm:pt modelId="{FBB7DC93-2F42-4F73-B9E0-30DACD6BAAA9}" type="parTrans" cxnId="{10E41D08-14E2-4362-AE8A-26260CD41375}">
      <dgm:prSet/>
      <dgm:spPr/>
      <dgm:t>
        <a:bodyPr/>
        <a:lstStyle/>
        <a:p>
          <a:endParaRPr lang="en-US"/>
        </a:p>
      </dgm:t>
    </dgm:pt>
    <dgm:pt modelId="{932DE8B6-AB65-4A59-B1B1-F99CB2BD635A}" type="sibTrans" cxnId="{10E41D08-14E2-4362-AE8A-26260CD41375}">
      <dgm:prSet/>
      <dgm:spPr/>
      <dgm:t>
        <a:bodyPr/>
        <a:lstStyle/>
        <a:p>
          <a:endParaRPr lang="en-US"/>
        </a:p>
      </dgm:t>
    </dgm:pt>
    <dgm:pt modelId="{C8C5483B-4E68-435D-8370-7977A831298F}" type="pres">
      <dgm:prSet presAssocID="{AB060F1E-A6FB-4783-A01B-19E6E6AD5B2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C13417-E804-4099-ADC5-53A4DB9CF9CB}" type="pres">
      <dgm:prSet presAssocID="{67BAE2C1-7802-46D9-B2EE-BD22672BCC6F}" presName="hierRoot1" presStyleCnt="0">
        <dgm:presLayoutVars>
          <dgm:hierBranch val="init"/>
        </dgm:presLayoutVars>
      </dgm:prSet>
      <dgm:spPr/>
    </dgm:pt>
    <dgm:pt modelId="{71936856-D474-4070-9E98-3BB88F088399}" type="pres">
      <dgm:prSet presAssocID="{67BAE2C1-7802-46D9-B2EE-BD22672BCC6F}" presName="rootComposite1" presStyleCnt="0"/>
      <dgm:spPr/>
    </dgm:pt>
    <dgm:pt modelId="{CEA2A56B-A780-487E-939D-05CFA262A1CC}" type="pres">
      <dgm:prSet presAssocID="{67BAE2C1-7802-46D9-B2EE-BD22672BCC6F}" presName="rootText1" presStyleLbl="alignAcc1" presStyleIdx="0" presStyleCnt="0">
        <dgm:presLayoutVars>
          <dgm:chPref val="3"/>
        </dgm:presLayoutVars>
      </dgm:prSet>
      <dgm:spPr/>
    </dgm:pt>
    <dgm:pt modelId="{33616425-F6B4-4D0D-9597-8CF9F3BFCA2F}" type="pres">
      <dgm:prSet presAssocID="{67BAE2C1-7802-46D9-B2EE-BD22672BCC6F}" presName="topArc1" presStyleLbl="parChTrans1D1" presStyleIdx="0" presStyleCnt="14"/>
      <dgm:spPr/>
    </dgm:pt>
    <dgm:pt modelId="{6A1C2F99-014D-4D9F-B293-EBD4B602CCA3}" type="pres">
      <dgm:prSet presAssocID="{67BAE2C1-7802-46D9-B2EE-BD22672BCC6F}" presName="bottomArc1" presStyleLbl="parChTrans1D1" presStyleIdx="1" presStyleCnt="14"/>
      <dgm:spPr/>
    </dgm:pt>
    <dgm:pt modelId="{56095CA7-CE5C-4F47-89C5-183E7291A05D}" type="pres">
      <dgm:prSet presAssocID="{67BAE2C1-7802-46D9-B2EE-BD22672BCC6F}" presName="topConnNode1" presStyleLbl="node1" presStyleIdx="0" presStyleCnt="0"/>
      <dgm:spPr/>
    </dgm:pt>
    <dgm:pt modelId="{B7A572EB-25AC-4F07-81C9-0B45B404F496}" type="pres">
      <dgm:prSet presAssocID="{67BAE2C1-7802-46D9-B2EE-BD22672BCC6F}" presName="hierChild2" presStyleCnt="0"/>
      <dgm:spPr/>
    </dgm:pt>
    <dgm:pt modelId="{A27E6CF9-57EF-48EA-836A-042DF24575F1}" type="pres">
      <dgm:prSet presAssocID="{3A343BB2-77AD-4FF8-8DFD-7248871FC1C7}" presName="Name28" presStyleLbl="parChTrans1D2" presStyleIdx="0" presStyleCnt="3"/>
      <dgm:spPr/>
    </dgm:pt>
    <dgm:pt modelId="{D2067949-71AD-4B6B-BE3D-C41029A73E11}" type="pres">
      <dgm:prSet presAssocID="{81502472-B636-4DB2-B519-9D917F266938}" presName="hierRoot2" presStyleCnt="0">
        <dgm:presLayoutVars>
          <dgm:hierBranch val="init"/>
        </dgm:presLayoutVars>
      </dgm:prSet>
      <dgm:spPr/>
    </dgm:pt>
    <dgm:pt modelId="{E35AA843-1D97-4DEA-97E7-6FEA9D31159E}" type="pres">
      <dgm:prSet presAssocID="{81502472-B636-4DB2-B519-9D917F266938}" presName="rootComposite2" presStyleCnt="0"/>
      <dgm:spPr/>
    </dgm:pt>
    <dgm:pt modelId="{7992A6D3-399F-479E-B9D1-D6C49DDB614D}" type="pres">
      <dgm:prSet presAssocID="{81502472-B636-4DB2-B519-9D917F266938}" presName="rootText2" presStyleLbl="alignAcc1" presStyleIdx="0" presStyleCnt="0">
        <dgm:presLayoutVars>
          <dgm:chPref val="3"/>
        </dgm:presLayoutVars>
      </dgm:prSet>
      <dgm:spPr/>
    </dgm:pt>
    <dgm:pt modelId="{67B67788-C4B4-4E07-A225-DB01BEB88EBF}" type="pres">
      <dgm:prSet presAssocID="{81502472-B636-4DB2-B519-9D917F266938}" presName="topArc2" presStyleLbl="parChTrans1D1" presStyleIdx="2" presStyleCnt="14"/>
      <dgm:spPr/>
    </dgm:pt>
    <dgm:pt modelId="{D203024B-4ABB-4AAE-AAEB-D8B0241B3230}" type="pres">
      <dgm:prSet presAssocID="{81502472-B636-4DB2-B519-9D917F266938}" presName="bottomArc2" presStyleLbl="parChTrans1D1" presStyleIdx="3" presStyleCnt="14"/>
      <dgm:spPr/>
    </dgm:pt>
    <dgm:pt modelId="{36319A86-10E8-4477-8F32-7200DFDE3275}" type="pres">
      <dgm:prSet presAssocID="{81502472-B636-4DB2-B519-9D917F266938}" presName="topConnNode2" presStyleLbl="node2" presStyleIdx="0" presStyleCnt="0"/>
      <dgm:spPr/>
    </dgm:pt>
    <dgm:pt modelId="{87F0C5F3-E661-492E-899E-3D7D220D9C69}" type="pres">
      <dgm:prSet presAssocID="{81502472-B636-4DB2-B519-9D917F266938}" presName="hierChild4" presStyleCnt="0"/>
      <dgm:spPr/>
    </dgm:pt>
    <dgm:pt modelId="{159A19B9-DE05-4A3F-BCE6-5879313E18E0}" type="pres">
      <dgm:prSet presAssocID="{81502472-B636-4DB2-B519-9D917F266938}" presName="hierChild5" presStyleCnt="0"/>
      <dgm:spPr/>
    </dgm:pt>
    <dgm:pt modelId="{E8AC5110-FB80-43F1-B327-BF8404B141D3}" type="pres">
      <dgm:prSet presAssocID="{DA21C4DB-092F-4B10-B926-2B6550672150}" presName="Name28" presStyleLbl="parChTrans1D2" presStyleIdx="1" presStyleCnt="3"/>
      <dgm:spPr/>
    </dgm:pt>
    <dgm:pt modelId="{22EDE4AE-B87D-4282-A9C6-E1F7554A9667}" type="pres">
      <dgm:prSet presAssocID="{22AD8152-EE55-4541-A01A-8E5A486902A6}" presName="hierRoot2" presStyleCnt="0">
        <dgm:presLayoutVars>
          <dgm:hierBranch val="init"/>
        </dgm:presLayoutVars>
      </dgm:prSet>
      <dgm:spPr/>
    </dgm:pt>
    <dgm:pt modelId="{AFB00299-7940-43E7-9F59-827DF562ACD0}" type="pres">
      <dgm:prSet presAssocID="{22AD8152-EE55-4541-A01A-8E5A486902A6}" presName="rootComposite2" presStyleCnt="0"/>
      <dgm:spPr/>
    </dgm:pt>
    <dgm:pt modelId="{9C70B2BA-ADF2-4C29-BA45-612F0FD23F93}" type="pres">
      <dgm:prSet presAssocID="{22AD8152-EE55-4541-A01A-8E5A486902A6}" presName="rootText2" presStyleLbl="alignAcc1" presStyleIdx="0" presStyleCnt="0">
        <dgm:presLayoutVars>
          <dgm:chPref val="3"/>
        </dgm:presLayoutVars>
      </dgm:prSet>
      <dgm:spPr/>
    </dgm:pt>
    <dgm:pt modelId="{B0697FBF-E244-4BDA-B397-F65E88F2DAC5}" type="pres">
      <dgm:prSet presAssocID="{22AD8152-EE55-4541-A01A-8E5A486902A6}" presName="topArc2" presStyleLbl="parChTrans1D1" presStyleIdx="4" presStyleCnt="14"/>
      <dgm:spPr/>
    </dgm:pt>
    <dgm:pt modelId="{EBAA3FD7-1B02-4A01-AD14-D39954227AAD}" type="pres">
      <dgm:prSet presAssocID="{22AD8152-EE55-4541-A01A-8E5A486902A6}" presName="bottomArc2" presStyleLbl="parChTrans1D1" presStyleIdx="5" presStyleCnt="14"/>
      <dgm:spPr/>
    </dgm:pt>
    <dgm:pt modelId="{688BC9BD-E362-4A34-ABF1-9008A1C48EF7}" type="pres">
      <dgm:prSet presAssocID="{22AD8152-EE55-4541-A01A-8E5A486902A6}" presName="topConnNode2" presStyleLbl="node2" presStyleIdx="0" presStyleCnt="0"/>
      <dgm:spPr/>
    </dgm:pt>
    <dgm:pt modelId="{F4F5D6E7-7AA0-43C9-A9EF-4B14DA97D6C1}" type="pres">
      <dgm:prSet presAssocID="{22AD8152-EE55-4541-A01A-8E5A486902A6}" presName="hierChild4" presStyleCnt="0"/>
      <dgm:spPr/>
    </dgm:pt>
    <dgm:pt modelId="{D1B74FEE-1F1A-4C5F-9D15-3322F8AFA61E}" type="pres">
      <dgm:prSet presAssocID="{D729890A-D177-4047-9376-BA4327825653}" presName="Name28" presStyleLbl="parChTrans1D3" presStyleIdx="0" presStyleCnt="3"/>
      <dgm:spPr/>
    </dgm:pt>
    <dgm:pt modelId="{D6A429F6-0A3E-4E81-AC8C-801720EEC194}" type="pres">
      <dgm:prSet presAssocID="{7B78B53D-07B8-46FD-BBED-A21074F725FA}" presName="hierRoot2" presStyleCnt="0">
        <dgm:presLayoutVars>
          <dgm:hierBranch val="init"/>
        </dgm:presLayoutVars>
      </dgm:prSet>
      <dgm:spPr/>
    </dgm:pt>
    <dgm:pt modelId="{7B1BB8EB-525F-4C14-B457-36D8B605EE18}" type="pres">
      <dgm:prSet presAssocID="{7B78B53D-07B8-46FD-BBED-A21074F725FA}" presName="rootComposite2" presStyleCnt="0"/>
      <dgm:spPr/>
    </dgm:pt>
    <dgm:pt modelId="{2D0B8F17-9426-4995-BC28-1B7FEB11EC1B}" type="pres">
      <dgm:prSet presAssocID="{7B78B53D-07B8-46FD-BBED-A21074F725FA}" presName="rootText2" presStyleLbl="alignAcc1" presStyleIdx="0" presStyleCnt="0">
        <dgm:presLayoutVars>
          <dgm:chPref val="3"/>
        </dgm:presLayoutVars>
      </dgm:prSet>
      <dgm:spPr/>
    </dgm:pt>
    <dgm:pt modelId="{9EB2CA21-1C25-486A-B837-D241ADC9A08D}" type="pres">
      <dgm:prSet presAssocID="{7B78B53D-07B8-46FD-BBED-A21074F725FA}" presName="topArc2" presStyleLbl="parChTrans1D1" presStyleIdx="6" presStyleCnt="14"/>
      <dgm:spPr/>
    </dgm:pt>
    <dgm:pt modelId="{889BCFE1-FE82-4947-9EB5-9D0ACA27D3AE}" type="pres">
      <dgm:prSet presAssocID="{7B78B53D-07B8-46FD-BBED-A21074F725FA}" presName="bottomArc2" presStyleLbl="parChTrans1D1" presStyleIdx="7" presStyleCnt="14"/>
      <dgm:spPr/>
    </dgm:pt>
    <dgm:pt modelId="{86F1FCDB-8A69-4CEF-805F-03A5C3DE59F5}" type="pres">
      <dgm:prSet presAssocID="{7B78B53D-07B8-46FD-BBED-A21074F725FA}" presName="topConnNode2" presStyleLbl="node3" presStyleIdx="0" presStyleCnt="0"/>
      <dgm:spPr/>
    </dgm:pt>
    <dgm:pt modelId="{9AD618DC-5383-4C4F-B3A9-13129349FA8E}" type="pres">
      <dgm:prSet presAssocID="{7B78B53D-07B8-46FD-BBED-A21074F725FA}" presName="hierChild4" presStyleCnt="0"/>
      <dgm:spPr/>
    </dgm:pt>
    <dgm:pt modelId="{DF760C47-FD86-4A0A-8F25-29A30BCE9336}" type="pres">
      <dgm:prSet presAssocID="{7B78B53D-07B8-46FD-BBED-A21074F725FA}" presName="hierChild5" presStyleCnt="0"/>
      <dgm:spPr/>
    </dgm:pt>
    <dgm:pt modelId="{3153D700-49CC-4205-80C3-04AE5067BBE4}" type="pres">
      <dgm:prSet presAssocID="{E42A5491-3A45-4046-A074-D1F4E75FE2F4}" presName="Name28" presStyleLbl="parChTrans1D3" presStyleIdx="1" presStyleCnt="3"/>
      <dgm:spPr/>
    </dgm:pt>
    <dgm:pt modelId="{48A8105B-D981-4D68-8A66-B18F4F83342B}" type="pres">
      <dgm:prSet presAssocID="{6F6D29B5-FB3A-4CF4-B8BB-CBB19C70A168}" presName="hierRoot2" presStyleCnt="0">
        <dgm:presLayoutVars>
          <dgm:hierBranch val="init"/>
        </dgm:presLayoutVars>
      </dgm:prSet>
      <dgm:spPr/>
    </dgm:pt>
    <dgm:pt modelId="{1F9453B5-2EB0-41E2-B8F8-50A0DDB0D1BF}" type="pres">
      <dgm:prSet presAssocID="{6F6D29B5-FB3A-4CF4-B8BB-CBB19C70A168}" presName="rootComposite2" presStyleCnt="0"/>
      <dgm:spPr/>
    </dgm:pt>
    <dgm:pt modelId="{29B9EE8A-7D10-4B92-AD1C-DE127C3052E8}" type="pres">
      <dgm:prSet presAssocID="{6F6D29B5-FB3A-4CF4-B8BB-CBB19C70A168}" presName="rootText2" presStyleLbl="alignAcc1" presStyleIdx="0" presStyleCnt="0">
        <dgm:presLayoutVars>
          <dgm:chPref val="3"/>
        </dgm:presLayoutVars>
      </dgm:prSet>
      <dgm:spPr/>
    </dgm:pt>
    <dgm:pt modelId="{35F78446-58A1-470A-860A-0E3D605517BE}" type="pres">
      <dgm:prSet presAssocID="{6F6D29B5-FB3A-4CF4-B8BB-CBB19C70A168}" presName="topArc2" presStyleLbl="parChTrans1D1" presStyleIdx="8" presStyleCnt="14"/>
      <dgm:spPr/>
    </dgm:pt>
    <dgm:pt modelId="{07071855-05CA-4FAA-B67C-2DA5E69F0A96}" type="pres">
      <dgm:prSet presAssocID="{6F6D29B5-FB3A-4CF4-B8BB-CBB19C70A168}" presName="bottomArc2" presStyleLbl="parChTrans1D1" presStyleIdx="9" presStyleCnt="14"/>
      <dgm:spPr/>
    </dgm:pt>
    <dgm:pt modelId="{4D0874AB-48D9-4617-91A0-8B86BB93F829}" type="pres">
      <dgm:prSet presAssocID="{6F6D29B5-FB3A-4CF4-B8BB-CBB19C70A168}" presName="topConnNode2" presStyleLbl="node3" presStyleIdx="0" presStyleCnt="0"/>
      <dgm:spPr/>
    </dgm:pt>
    <dgm:pt modelId="{8B3F928E-E9D0-4B5D-BDD6-CF622D2B5B97}" type="pres">
      <dgm:prSet presAssocID="{6F6D29B5-FB3A-4CF4-B8BB-CBB19C70A168}" presName="hierChild4" presStyleCnt="0"/>
      <dgm:spPr/>
    </dgm:pt>
    <dgm:pt modelId="{7D1A810E-0799-4FEC-896C-B32F6EEF0C02}" type="pres">
      <dgm:prSet presAssocID="{6F6D29B5-FB3A-4CF4-B8BB-CBB19C70A168}" presName="hierChild5" presStyleCnt="0"/>
      <dgm:spPr/>
    </dgm:pt>
    <dgm:pt modelId="{94D395BD-546D-4710-ADB5-C3230DB53972}" type="pres">
      <dgm:prSet presAssocID="{FBB7DC93-2F42-4F73-B9E0-30DACD6BAAA9}" presName="Name28" presStyleLbl="parChTrans1D3" presStyleIdx="2" presStyleCnt="3"/>
      <dgm:spPr/>
    </dgm:pt>
    <dgm:pt modelId="{52A956D9-4CDE-4122-8A5C-0D0FC8ED72BA}" type="pres">
      <dgm:prSet presAssocID="{643C6EB3-0EED-4FAD-879F-4ACD026F9C08}" presName="hierRoot2" presStyleCnt="0">
        <dgm:presLayoutVars>
          <dgm:hierBranch val="init"/>
        </dgm:presLayoutVars>
      </dgm:prSet>
      <dgm:spPr/>
    </dgm:pt>
    <dgm:pt modelId="{3911F9CA-EEC5-4C87-8AA0-3BB0AA93127A}" type="pres">
      <dgm:prSet presAssocID="{643C6EB3-0EED-4FAD-879F-4ACD026F9C08}" presName="rootComposite2" presStyleCnt="0"/>
      <dgm:spPr/>
    </dgm:pt>
    <dgm:pt modelId="{EBB84982-7EC8-4B20-AFD4-1B504CF91BDB}" type="pres">
      <dgm:prSet presAssocID="{643C6EB3-0EED-4FAD-879F-4ACD026F9C08}" presName="rootText2" presStyleLbl="alignAcc1" presStyleIdx="0" presStyleCnt="0">
        <dgm:presLayoutVars>
          <dgm:chPref val="3"/>
        </dgm:presLayoutVars>
      </dgm:prSet>
      <dgm:spPr/>
    </dgm:pt>
    <dgm:pt modelId="{39253289-A86D-43DE-8D68-1F536E41F0AE}" type="pres">
      <dgm:prSet presAssocID="{643C6EB3-0EED-4FAD-879F-4ACD026F9C08}" presName="topArc2" presStyleLbl="parChTrans1D1" presStyleIdx="10" presStyleCnt="14"/>
      <dgm:spPr/>
    </dgm:pt>
    <dgm:pt modelId="{A47372B9-01DF-446F-93CF-C8A72A7CF9BA}" type="pres">
      <dgm:prSet presAssocID="{643C6EB3-0EED-4FAD-879F-4ACD026F9C08}" presName="bottomArc2" presStyleLbl="parChTrans1D1" presStyleIdx="11" presStyleCnt="14"/>
      <dgm:spPr/>
    </dgm:pt>
    <dgm:pt modelId="{2976396F-8322-4C7B-9E1E-036818884148}" type="pres">
      <dgm:prSet presAssocID="{643C6EB3-0EED-4FAD-879F-4ACD026F9C08}" presName="topConnNode2" presStyleLbl="node3" presStyleIdx="0" presStyleCnt="0"/>
      <dgm:spPr/>
    </dgm:pt>
    <dgm:pt modelId="{0CDF614A-844E-4D27-9940-D8E1CC10C1AB}" type="pres">
      <dgm:prSet presAssocID="{643C6EB3-0EED-4FAD-879F-4ACD026F9C08}" presName="hierChild4" presStyleCnt="0"/>
      <dgm:spPr/>
    </dgm:pt>
    <dgm:pt modelId="{BA87CAFA-1791-4E4D-BA61-211A6C5C8339}" type="pres">
      <dgm:prSet presAssocID="{643C6EB3-0EED-4FAD-879F-4ACD026F9C08}" presName="hierChild5" presStyleCnt="0"/>
      <dgm:spPr/>
    </dgm:pt>
    <dgm:pt modelId="{38D18730-4352-4F74-85CD-BA712BC0F824}" type="pres">
      <dgm:prSet presAssocID="{22AD8152-EE55-4541-A01A-8E5A486902A6}" presName="hierChild5" presStyleCnt="0"/>
      <dgm:spPr/>
    </dgm:pt>
    <dgm:pt modelId="{5DCB1D36-1B95-43FB-904B-C97352CCBDE1}" type="pres">
      <dgm:prSet presAssocID="{C38D4239-A2C5-49EE-A33F-1BF54E2669DB}" presName="Name28" presStyleLbl="parChTrans1D2" presStyleIdx="2" presStyleCnt="3"/>
      <dgm:spPr/>
    </dgm:pt>
    <dgm:pt modelId="{2DC3F352-C511-4BF9-82E0-D56908C3A55C}" type="pres">
      <dgm:prSet presAssocID="{3099FCA6-03F4-43D6-9344-F5B6CBEF3E8C}" presName="hierRoot2" presStyleCnt="0">
        <dgm:presLayoutVars>
          <dgm:hierBranch val="init"/>
        </dgm:presLayoutVars>
      </dgm:prSet>
      <dgm:spPr/>
    </dgm:pt>
    <dgm:pt modelId="{8BB0EA12-DADD-4894-867F-D765308D1A92}" type="pres">
      <dgm:prSet presAssocID="{3099FCA6-03F4-43D6-9344-F5B6CBEF3E8C}" presName="rootComposite2" presStyleCnt="0"/>
      <dgm:spPr/>
    </dgm:pt>
    <dgm:pt modelId="{DE322924-79B8-4CB2-916A-E639F609DE5C}" type="pres">
      <dgm:prSet presAssocID="{3099FCA6-03F4-43D6-9344-F5B6CBEF3E8C}" presName="rootText2" presStyleLbl="alignAcc1" presStyleIdx="0" presStyleCnt="0">
        <dgm:presLayoutVars>
          <dgm:chPref val="3"/>
        </dgm:presLayoutVars>
      </dgm:prSet>
      <dgm:spPr/>
    </dgm:pt>
    <dgm:pt modelId="{90267B0B-AE71-454A-BB00-A3DF48F7AC0C}" type="pres">
      <dgm:prSet presAssocID="{3099FCA6-03F4-43D6-9344-F5B6CBEF3E8C}" presName="topArc2" presStyleLbl="parChTrans1D1" presStyleIdx="12" presStyleCnt="14"/>
      <dgm:spPr/>
    </dgm:pt>
    <dgm:pt modelId="{5987E151-EE41-4D9A-BE7C-C0B81732BDA5}" type="pres">
      <dgm:prSet presAssocID="{3099FCA6-03F4-43D6-9344-F5B6CBEF3E8C}" presName="bottomArc2" presStyleLbl="parChTrans1D1" presStyleIdx="13" presStyleCnt="14"/>
      <dgm:spPr/>
    </dgm:pt>
    <dgm:pt modelId="{B98519AF-958B-431A-8037-98B5C553A73C}" type="pres">
      <dgm:prSet presAssocID="{3099FCA6-03F4-43D6-9344-F5B6CBEF3E8C}" presName="topConnNode2" presStyleLbl="node2" presStyleIdx="0" presStyleCnt="0"/>
      <dgm:spPr/>
    </dgm:pt>
    <dgm:pt modelId="{A16DDCDC-F01F-4A30-B9A9-5E48CC4FC706}" type="pres">
      <dgm:prSet presAssocID="{3099FCA6-03F4-43D6-9344-F5B6CBEF3E8C}" presName="hierChild4" presStyleCnt="0"/>
      <dgm:spPr/>
    </dgm:pt>
    <dgm:pt modelId="{0A993E46-9FFF-4D62-B99A-41A08A074170}" type="pres">
      <dgm:prSet presAssocID="{3099FCA6-03F4-43D6-9344-F5B6CBEF3E8C}" presName="hierChild5" presStyleCnt="0"/>
      <dgm:spPr/>
    </dgm:pt>
    <dgm:pt modelId="{D24BDB55-46F9-48F3-8D5B-20E92EC3CCA5}" type="pres">
      <dgm:prSet presAssocID="{67BAE2C1-7802-46D9-B2EE-BD22672BCC6F}" presName="hierChild3" presStyleCnt="0"/>
      <dgm:spPr/>
    </dgm:pt>
  </dgm:ptLst>
  <dgm:cxnLst>
    <dgm:cxn modelId="{10E41D08-14E2-4362-AE8A-26260CD41375}" srcId="{22AD8152-EE55-4541-A01A-8E5A486902A6}" destId="{643C6EB3-0EED-4FAD-879F-4ACD026F9C08}" srcOrd="2" destOrd="0" parTransId="{FBB7DC93-2F42-4F73-B9E0-30DACD6BAAA9}" sibTransId="{932DE8B6-AB65-4A59-B1B1-F99CB2BD635A}"/>
    <dgm:cxn modelId="{C0438610-B291-4627-9ADF-40CAC4086131}" type="presOf" srcId="{FBB7DC93-2F42-4F73-B9E0-30DACD6BAAA9}" destId="{94D395BD-546D-4710-ADB5-C3230DB53972}" srcOrd="0" destOrd="0" presId="urn:microsoft.com/office/officeart/2008/layout/HalfCircleOrganizationChart"/>
    <dgm:cxn modelId="{017F702C-3E25-4932-96B4-617C5393E8A8}" type="presOf" srcId="{AB060F1E-A6FB-4783-A01B-19E6E6AD5B28}" destId="{C8C5483B-4E68-435D-8370-7977A831298F}" srcOrd="0" destOrd="0" presId="urn:microsoft.com/office/officeart/2008/layout/HalfCircleOrganizationChart"/>
    <dgm:cxn modelId="{8937052F-7E46-4F60-A51C-8AB1D1FC70B4}" type="presOf" srcId="{6F6D29B5-FB3A-4CF4-B8BB-CBB19C70A168}" destId="{4D0874AB-48D9-4617-91A0-8B86BB93F829}" srcOrd="1" destOrd="0" presId="urn:microsoft.com/office/officeart/2008/layout/HalfCircleOrganizationChart"/>
    <dgm:cxn modelId="{361AD43E-C2B1-4993-9C1C-A77E909672FA}" type="presOf" srcId="{6F6D29B5-FB3A-4CF4-B8BB-CBB19C70A168}" destId="{29B9EE8A-7D10-4B92-AD1C-DE127C3052E8}" srcOrd="0" destOrd="0" presId="urn:microsoft.com/office/officeart/2008/layout/HalfCircleOrganizationChart"/>
    <dgm:cxn modelId="{3F44C15B-AA71-4633-A902-48B876BA6AA8}" type="presOf" srcId="{3099FCA6-03F4-43D6-9344-F5B6CBEF3E8C}" destId="{B98519AF-958B-431A-8037-98B5C553A73C}" srcOrd="1" destOrd="0" presId="urn:microsoft.com/office/officeart/2008/layout/HalfCircleOrganizationChart"/>
    <dgm:cxn modelId="{C2CC3942-361D-4679-AE08-B91C056DDD59}" type="presOf" srcId="{22AD8152-EE55-4541-A01A-8E5A486902A6}" destId="{9C70B2BA-ADF2-4C29-BA45-612F0FD23F93}" srcOrd="0" destOrd="0" presId="urn:microsoft.com/office/officeart/2008/layout/HalfCircleOrganizationChart"/>
    <dgm:cxn modelId="{75525546-14D4-4E2B-B234-07AFAD1036A1}" type="presOf" srcId="{81502472-B636-4DB2-B519-9D917F266938}" destId="{7992A6D3-399F-479E-B9D1-D6C49DDB614D}" srcOrd="0" destOrd="0" presId="urn:microsoft.com/office/officeart/2008/layout/HalfCircleOrganizationChart"/>
    <dgm:cxn modelId="{78F4A86A-1860-4F97-8AD8-810A039EBBE4}" type="presOf" srcId="{DA21C4DB-092F-4B10-B926-2B6550672150}" destId="{E8AC5110-FB80-43F1-B327-BF8404B141D3}" srcOrd="0" destOrd="0" presId="urn:microsoft.com/office/officeart/2008/layout/HalfCircleOrganizationChart"/>
    <dgm:cxn modelId="{95410176-5992-41DD-938E-2692B270CD61}" srcId="{67BAE2C1-7802-46D9-B2EE-BD22672BCC6F}" destId="{81502472-B636-4DB2-B519-9D917F266938}" srcOrd="0" destOrd="0" parTransId="{3A343BB2-77AD-4FF8-8DFD-7248871FC1C7}" sibTransId="{8447885F-946D-4998-BA2F-721F71F1EFA7}"/>
    <dgm:cxn modelId="{B2C63D76-54A4-49C6-B045-697FE37F169C}" type="presOf" srcId="{643C6EB3-0EED-4FAD-879F-4ACD026F9C08}" destId="{EBB84982-7EC8-4B20-AFD4-1B504CF91BDB}" srcOrd="0" destOrd="0" presId="urn:microsoft.com/office/officeart/2008/layout/HalfCircleOrganizationChart"/>
    <dgm:cxn modelId="{F37D2F82-5356-4FF3-B5E9-1F4A2FAE0E78}" type="presOf" srcId="{E42A5491-3A45-4046-A074-D1F4E75FE2F4}" destId="{3153D700-49CC-4205-80C3-04AE5067BBE4}" srcOrd="0" destOrd="0" presId="urn:microsoft.com/office/officeart/2008/layout/HalfCircleOrganizationChart"/>
    <dgm:cxn modelId="{34A65284-FDD9-456B-AD38-D7CB80D6EF45}" type="presOf" srcId="{643C6EB3-0EED-4FAD-879F-4ACD026F9C08}" destId="{2976396F-8322-4C7B-9E1E-036818884148}" srcOrd="1" destOrd="0" presId="urn:microsoft.com/office/officeart/2008/layout/HalfCircleOrganizationChart"/>
    <dgm:cxn modelId="{602D398A-B801-43E8-AF4D-639BBA7A700D}" srcId="{AB060F1E-A6FB-4783-A01B-19E6E6AD5B28}" destId="{67BAE2C1-7802-46D9-B2EE-BD22672BCC6F}" srcOrd="0" destOrd="0" parTransId="{93253C87-7A86-44CC-8C5B-1AB3D7259D16}" sibTransId="{A094855C-C01A-4493-8A2F-AEB312ACCC67}"/>
    <dgm:cxn modelId="{985BCD9E-45B8-43A6-8A17-B28B4BB48135}" type="presOf" srcId="{D729890A-D177-4047-9376-BA4327825653}" destId="{D1B74FEE-1F1A-4C5F-9D15-3322F8AFA61E}" srcOrd="0" destOrd="0" presId="urn:microsoft.com/office/officeart/2008/layout/HalfCircleOrganizationChart"/>
    <dgm:cxn modelId="{0641EFA6-E7F2-44AC-9054-6C9B858034E6}" type="presOf" srcId="{67BAE2C1-7802-46D9-B2EE-BD22672BCC6F}" destId="{56095CA7-CE5C-4F47-89C5-183E7291A05D}" srcOrd="1" destOrd="0" presId="urn:microsoft.com/office/officeart/2008/layout/HalfCircleOrganizationChart"/>
    <dgm:cxn modelId="{25F9E7A8-74E1-4CB3-AA5F-AC07BEFD5F45}" srcId="{22AD8152-EE55-4541-A01A-8E5A486902A6}" destId="{7B78B53D-07B8-46FD-BBED-A21074F725FA}" srcOrd="0" destOrd="0" parTransId="{D729890A-D177-4047-9376-BA4327825653}" sibTransId="{EFB7E520-1188-493D-8FB4-D36BE3312527}"/>
    <dgm:cxn modelId="{628CEEAB-9BDD-4538-B0FC-8C5F38DA51B0}" type="presOf" srcId="{67BAE2C1-7802-46D9-B2EE-BD22672BCC6F}" destId="{CEA2A56B-A780-487E-939D-05CFA262A1CC}" srcOrd="0" destOrd="0" presId="urn:microsoft.com/office/officeart/2008/layout/HalfCircleOrganizationChart"/>
    <dgm:cxn modelId="{A60FE8B4-E98C-4DBC-92DD-61DD922FC015}" type="presOf" srcId="{22AD8152-EE55-4541-A01A-8E5A486902A6}" destId="{688BC9BD-E362-4A34-ABF1-9008A1C48EF7}" srcOrd="1" destOrd="0" presId="urn:microsoft.com/office/officeart/2008/layout/HalfCircleOrganizationChart"/>
    <dgm:cxn modelId="{3B0ADAB8-F512-4F40-AB52-68F58C84EB45}" type="presOf" srcId="{C38D4239-A2C5-49EE-A33F-1BF54E2669DB}" destId="{5DCB1D36-1B95-43FB-904B-C97352CCBDE1}" srcOrd="0" destOrd="0" presId="urn:microsoft.com/office/officeart/2008/layout/HalfCircleOrganizationChart"/>
    <dgm:cxn modelId="{94BD1FBA-69D9-4E39-9A4F-54729177F654}" type="presOf" srcId="{3A343BB2-77AD-4FF8-8DFD-7248871FC1C7}" destId="{A27E6CF9-57EF-48EA-836A-042DF24575F1}" srcOrd="0" destOrd="0" presId="urn:microsoft.com/office/officeart/2008/layout/HalfCircleOrganizationChart"/>
    <dgm:cxn modelId="{13259CBC-DEFB-4A62-BE00-F0058D07D694}" srcId="{67BAE2C1-7802-46D9-B2EE-BD22672BCC6F}" destId="{3099FCA6-03F4-43D6-9344-F5B6CBEF3E8C}" srcOrd="2" destOrd="0" parTransId="{C38D4239-A2C5-49EE-A33F-1BF54E2669DB}" sibTransId="{D3E591FE-5EA1-4D2B-9976-7379237D7697}"/>
    <dgm:cxn modelId="{62F22CCC-C3FA-4DEC-ACE6-C3D0F1D9CC7A}" srcId="{22AD8152-EE55-4541-A01A-8E5A486902A6}" destId="{6F6D29B5-FB3A-4CF4-B8BB-CBB19C70A168}" srcOrd="1" destOrd="0" parTransId="{E42A5491-3A45-4046-A074-D1F4E75FE2F4}" sibTransId="{A31322E4-0287-42F5-8269-69486904E813}"/>
    <dgm:cxn modelId="{39118ED0-38F6-4039-BA96-A061672B710F}" type="presOf" srcId="{7B78B53D-07B8-46FD-BBED-A21074F725FA}" destId="{86F1FCDB-8A69-4CEF-805F-03A5C3DE59F5}" srcOrd="1" destOrd="0" presId="urn:microsoft.com/office/officeart/2008/layout/HalfCircleOrganizationChart"/>
    <dgm:cxn modelId="{193898D1-9897-4188-B5D9-504B0E0B4DE4}" type="presOf" srcId="{7B78B53D-07B8-46FD-BBED-A21074F725FA}" destId="{2D0B8F17-9426-4995-BC28-1B7FEB11EC1B}" srcOrd="0" destOrd="0" presId="urn:microsoft.com/office/officeart/2008/layout/HalfCircleOrganizationChart"/>
    <dgm:cxn modelId="{E20C6ADF-2A6D-4A3D-9C95-C11AFB6DAF66}" type="presOf" srcId="{81502472-B636-4DB2-B519-9D917F266938}" destId="{36319A86-10E8-4477-8F32-7200DFDE3275}" srcOrd="1" destOrd="0" presId="urn:microsoft.com/office/officeart/2008/layout/HalfCircleOrganizationChart"/>
    <dgm:cxn modelId="{5ABF67ED-F1C2-455A-AB4C-4FD0A67575E1}" srcId="{67BAE2C1-7802-46D9-B2EE-BD22672BCC6F}" destId="{22AD8152-EE55-4541-A01A-8E5A486902A6}" srcOrd="1" destOrd="0" parTransId="{DA21C4DB-092F-4B10-B926-2B6550672150}" sibTransId="{88786153-3315-4EA7-9434-CC16C02C25AD}"/>
    <dgm:cxn modelId="{4AB60EFA-69E4-4FC8-B0C7-24B9EEC6A691}" type="presOf" srcId="{3099FCA6-03F4-43D6-9344-F5B6CBEF3E8C}" destId="{DE322924-79B8-4CB2-916A-E639F609DE5C}" srcOrd="0" destOrd="0" presId="urn:microsoft.com/office/officeart/2008/layout/HalfCircleOrganizationChart"/>
    <dgm:cxn modelId="{DDC77AB6-7361-408E-91F9-7FA384C01EF0}" type="presParOf" srcId="{C8C5483B-4E68-435D-8370-7977A831298F}" destId="{55C13417-E804-4099-ADC5-53A4DB9CF9CB}" srcOrd="0" destOrd="0" presId="urn:microsoft.com/office/officeart/2008/layout/HalfCircleOrganizationChart"/>
    <dgm:cxn modelId="{1DC3928E-F426-4EC1-ADA0-5FDE6FF36816}" type="presParOf" srcId="{55C13417-E804-4099-ADC5-53A4DB9CF9CB}" destId="{71936856-D474-4070-9E98-3BB88F088399}" srcOrd="0" destOrd="0" presId="urn:microsoft.com/office/officeart/2008/layout/HalfCircleOrganizationChart"/>
    <dgm:cxn modelId="{C2834A95-C56A-48E8-8E8B-73E71372B729}" type="presParOf" srcId="{71936856-D474-4070-9E98-3BB88F088399}" destId="{CEA2A56B-A780-487E-939D-05CFA262A1CC}" srcOrd="0" destOrd="0" presId="urn:microsoft.com/office/officeart/2008/layout/HalfCircleOrganizationChart"/>
    <dgm:cxn modelId="{91C03C11-BD5D-4813-8F1B-99C1C9D1DBBE}" type="presParOf" srcId="{71936856-D474-4070-9E98-3BB88F088399}" destId="{33616425-F6B4-4D0D-9597-8CF9F3BFCA2F}" srcOrd="1" destOrd="0" presId="urn:microsoft.com/office/officeart/2008/layout/HalfCircleOrganizationChart"/>
    <dgm:cxn modelId="{1D4CC44A-2BCE-46C7-98B5-17BD7E8F14B1}" type="presParOf" srcId="{71936856-D474-4070-9E98-3BB88F088399}" destId="{6A1C2F99-014D-4D9F-B293-EBD4B602CCA3}" srcOrd="2" destOrd="0" presId="urn:microsoft.com/office/officeart/2008/layout/HalfCircleOrganizationChart"/>
    <dgm:cxn modelId="{0C52F2C0-CB55-42BF-83D2-8E63BC50C301}" type="presParOf" srcId="{71936856-D474-4070-9E98-3BB88F088399}" destId="{56095CA7-CE5C-4F47-89C5-183E7291A05D}" srcOrd="3" destOrd="0" presId="urn:microsoft.com/office/officeart/2008/layout/HalfCircleOrganizationChart"/>
    <dgm:cxn modelId="{35AA973B-C45A-4807-A3A2-B381E32BD91E}" type="presParOf" srcId="{55C13417-E804-4099-ADC5-53A4DB9CF9CB}" destId="{B7A572EB-25AC-4F07-81C9-0B45B404F496}" srcOrd="1" destOrd="0" presId="urn:microsoft.com/office/officeart/2008/layout/HalfCircleOrganizationChart"/>
    <dgm:cxn modelId="{541D92E1-72D5-4035-9382-71F7D492524B}" type="presParOf" srcId="{B7A572EB-25AC-4F07-81C9-0B45B404F496}" destId="{A27E6CF9-57EF-48EA-836A-042DF24575F1}" srcOrd="0" destOrd="0" presId="urn:microsoft.com/office/officeart/2008/layout/HalfCircleOrganizationChart"/>
    <dgm:cxn modelId="{ABCF506B-55D9-467A-8C57-34A87232BB09}" type="presParOf" srcId="{B7A572EB-25AC-4F07-81C9-0B45B404F496}" destId="{D2067949-71AD-4B6B-BE3D-C41029A73E11}" srcOrd="1" destOrd="0" presId="urn:microsoft.com/office/officeart/2008/layout/HalfCircleOrganizationChart"/>
    <dgm:cxn modelId="{4938A8B3-05B7-44AC-BBBA-780A250D8B95}" type="presParOf" srcId="{D2067949-71AD-4B6B-BE3D-C41029A73E11}" destId="{E35AA843-1D97-4DEA-97E7-6FEA9D31159E}" srcOrd="0" destOrd="0" presId="urn:microsoft.com/office/officeart/2008/layout/HalfCircleOrganizationChart"/>
    <dgm:cxn modelId="{84260177-BAC6-430F-ACD1-C461234D8023}" type="presParOf" srcId="{E35AA843-1D97-4DEA-97E7-6FEA9D31159E}" destId="{7992A6D3-399F-479E-B9D1-D6C49DDB614D}" srcOrd="0" destOrd="0" presId="urn:microsoft.com/office/officeart/2008/layout/HalfCircleOrganizationChart"/>
    <dgm:cxn modelId="{0645ED31-699F-42D0-A22D-B2C529B3CB0C}" type="presParOf" srcId="{E35AA843-1D97-4DEA-97E7-6FEA9D31159E}" destId="{67B67788-C4B4-4E07-A225-DB01BEB88EBF}" srcOrd="1" destOrd="0" presId="urn:microsoft.com/office/officeart/2008/layout/HalfCircleOrganizationChart"/>
    <dgm:cxn modelId="{33529E52-B2EB-49D5-B8D4-10271A2E5118}" type="presParOf" srcId="{E35AA843-1D97-4DEA-97E7-6FEA9D31159E}" destId="{D203024B-4ABB-4AAE-AAEB-D8B0241B3230}" srcOrd="2" destOrd="0" presId="urn:microsoft.com/office/officeart/2008/layout/HalfCircleOrganizationChart"/>
    <dgm:cxn modelId="{5FAFB1B4-66BC-4D58-B511-49D3AFB15B71}" type="presParOf" srcId="{E35AA843-1D97-4DEA-97E7-6FEA9D31159E}" destId="{36319A86-10E8-4477-8F32-7200DFDE3275}" srcOrd="3" destOrd="0" presId="urn:microsoft.com/office/officeart/2008/layout/HalfCircleOrganizationChart"/>
    <dgm:cxn modelId="{AFE4ED00-5AE2-45C4-B370-4A8728E0AA02}" type="presParOf" srcId="{D2067949-71AD-4B6B-BE3D-C41029A73E11}" destId="{87F0C5F3-E661-492E-899E-3D7D220D9C69}" srcOrd="1" destOrd="0" presId="urn:microsoft.com/office/officeart/2008/layout/HalfCircleOrganizationChart"/>
    <dgm:cxn modelId="{C13349C7-86BD-403F-9A2E-DC1897941873}" type="presParOf" srcId="{D2067949-71AD-4B6B-BE3D-C41029A73E11}" destId="{159A19B9-DE05-4A3F-BCE6-5879313E18E0}" srcOrd="2" destOrd="0" presId="urn:microsoft.com/office/officeart/2008/layout/HalfCircleOrganizationChart"/>
    <dgm:cxn modelId="{85D8386E-67D8-4BA6-801F-F01E50883C7B}" type="presParOf" srcId="{B7A572EB-25AC-4F07-81C9-0B45B404F496}" destId="{E8AC5110-FB80-43F1-B327-BF8404B141D3}" srcOrd="2" destOrd="0" presId="urn:microsoft.com/office/officeart/2008/layout/HalfCircleOrganizationChart"/>
    <dgm:cxn modelId="{A3E2F018-EE47-4F65-85ED-73232A406A9C}" type="presParOf" srcId="{B7A572EB-25AC-4F07-81C9-0B45B404F496}" destId="{22EDE4AE-B87D-4282-A9C6-E1F7554A9667}" srcOrd="3" destOrd="0" presId="urn:microsoft.com/office/officeart/2008/layout/HalfCircleOrganizationChart"/>
    <dgm:cxn modelId="{E6D539B5-8B97-4E01-B5B9-E0FF2C999544}" type="presParOf" srcId="{22EDE4AE-B87D-4282-A9C6-E1F7554A9667}" destId="{AFB00299-7940-43E7-9F59-827DF562ACD0}" srcOrd="0" destOrd="0" presId="urn:microsoft.com/office/officeart/2008/layout/HalfCircleOrganizationChart"/>
    <dgm:cxn modelId="{EE3FB824-6336-4F4C-95E5-5A9C67B3BB93}" type="presParOf" srcId="{AFB00299-7940-43E7-9F59-827DF562ACD0}" destId="{9C70B2BA-ADF2-4C29-BA45-612F0FD23F93}" srcOrd="0" destOrd="0" presId="urn:microsoft.com/office/officeart/2008/layout/HalfCircleOrganizationChart"/>
    <dgm:cxn modelId="{319A0215-BDDC-4039-9FD4-286E9D025A63}" type="presParOf" srcId="{AFB00299-7940-43E7-9F59-827DF562ACD0}" destId="{B0697FBF-E244-4BDA-B397-F65E88F2DAC5}" srcOrd="1" destOrd="0" presId="urn:microsoft.com/office/officeart/2008/layout/HalfCircleOrganizationChart"/>
    <dgm:cxn modelId="{07CD56D4-638C-4E6A-A348-F12C6D29E311}" type="presParOf" srcId="{AFB00299-7940-43E7-9F59-827DF562ACD0}" destId="{EBAA3FD7-1B02-4A01-AD14-D39954227AAD}" srcOrd="2" destOrd="0" presId="urn:microsoft.com/office/officeart/2008/layout/HalfCircleOrganizationChart"/>
    <dgm:cxn modelId="{60AC085E-B74F-432D-AE51-CF73EDB87FAB}" type="presParOf" srcId="{AFB00299-7940-43E7-9F59-827DF562ACD0}" destId="{688BC9BD-E362-4A34-ABF1-9008A1C48EF7}" srcOrd="3" destOrd="0" presId="urn:microsoft.com/office/officeart/2008/layout/HalfCircleOrganizationChart"/>
    <dgm:cxn modelId="{B0309BF6-4617-447A-9C9C-4C596BAE7DCF}" type="presParOf" srcId="{22EDE4AE-B87D-4282-A9C6-E1F7554A9667}" destId="{F4F5D6E7-7AA0-43C9-A9EF-4B14DA97D6C1}" srcOrd="1" destOrd="0" presId="urn:microsoft.com/office/officeart/2008/layout/HalfCircleOrganizationChart"/>
    <dgm:cxn modelId="{3A056CA5-73C9-4ACE-9428-FFBFAE680227}" type="presParOf" srcId="{F4F5D6E7-7AA0-43C9-A9EF-4B14DA97D6C1}" destId="{D1B74FEE-1F1A-4C5F-9D15-3322F8AFA61E}" srcOrd="0" destOrd="0" presId="urn:microsoft.com/office/officeart/2008/layout/HalfCircleOrganizationChart"/>
    <dgm:cxn modelId="{2D39CF07-4ED4-4E45-A078-E6D7A29612AC}" type="presParOf" srcId="{F4F5D6E7-7AA0-43C9-A9EF-4B14DA97D6C1}" destId="{D6A429F6-0A3E-4E81-AC8C-801720EEC194}" srcOrd="1" destOrd="0" presId="urn:microsoft.com/office/officeart/2008/layout/HalfCircleOrganizationChart"/>
    <dgm:cxn modelId="{024E748E-8063-4474-89CB-F47676D17429}" type="presParOf" srcId="{D6A429F6-0A3E-4E81-AC8C-801720EEC194}" destId="{7B1BB8EB-525F-4C14-B457-36D8B605EE18}" srcOrd="0" destOrd="0" presId="urn:microsoft.com/office/officeart/2008/layout/HalfCircleOrganizationChart"/>
    <dgm:cxn modelId="{B0EDE961-46FA-49FC-9D75-35F7A731E10F}" type="presParOf" srcId="{7B1BB8EB-525F-4C14-B457-36D8B605EE18}" destId="{2D0B8F17-9426-4995-BC28-1B7FEB11EC1B}" srcOrd="0" destOrd="0" presId="urn:microsoft.com/office/officeart/2008/layout/HalfCircleOrganizationChart"/>
    <dgm:cxn modelId="{59C403C8-DDB1-41AC-95E2-D5F6594B9CFE}" type="presParOf" srcId="{7B1BB8EB-525F-4C14-B457-36D8B605EE18}" destId="{9EB2CA21-1C25-486A-B837-D241ADC9A08D}" srcOrd="1" destOrd="0" presId="urn:microsoft.com/office/officeart/2008/layout/HalfCircleOrganizationChart"/>
    <dgm:cxn modelId="{A4308B08-F102-4165-81BF-A801CD54CD51}" type="presParOf" srcId="{7B1BB8EB-525F-4C14-B457-36D8B605EE18}" destId="{889BCFE1-FE82-4947-9EB5-9D0ACA27D3AE}" srcOrd="2" destOrd="0" presId="urn:microsoft.com/office/officeart/2008/layout/HalfCircleOrganizationChart"/>
    <dgm:cxn modelId="{DBB4260E-76A9-44B4-B41B-067F3BF6FBD0}" type="presParOf" srcId="{7B1BB8EB-525F-4C14-B457-36D8B605EE18}" destId="{86F1FCDB-8A69-4CEF-805F-03A5C3DE59F5}" srcOrd="3" destOrd="0" presId="urn:microsoft.com/office/officeart/2008/layout/HalfCircleOrganizationChart"/>
    <dgm:cxn modelId="{76403ED9-A97B-48B3-B4CC-822C3C846145}" type="presParOf" srcId="{D6A429F6-0A3E-4E81-AC8C-801720EEC194}" destId="{9AD618DC-5383-4C4F-B3A9-13129349FA8E}" srcOrd="1" destOrd="0" presId="urn:microsoft.com/office/officeart/2008/layout/HalfCircleOrganizationChart"/>
    <dgm:cxn modelId="{B1EE38CC-B813-465B-BFBE-9461B5E5E702}" type="presParOf" srcId="{D6A429F6-0A3E-4E81-AC8C-801720EEC194}" destId="{DF760C47-FD86-4A0A-8F25-29A30BCE9336}" srcOrd="2" destOrd="0" presId="urn:microsoft.com/office/officeart/2008/layout/HalfCircleOrganizationChart"/>
    <dgm:cxn modelId="{95912E4E-4115-40C7-9D21-B2915B81A345}" type="presParOf" srcId="{F4F5D6E7-7AA0-43C9-A9EF-4B14DA97D6C1}" destId="{3153D700-49CC-4205-80C3-04AE5067BBE4}" srcOrd="2" destOrd="0" presId="urn:microsoft.com/office/officeart/2008/layout/HalfCircleOrganizationChart"/>
    <dgm:cxn modelId="{8AA3AF0D-B36C-47FA-9B4A-089D9796545E}" type="presParOf" srcId="{F4F5D6E7-7AA0-43C9-A9EF-4B14DA97D6C1}" destId="{48A8105B-D981-4D68-8A66-B18F4F83342B}" srcOrd="3" destOrd="0" presId="urn:microsoft.com/office/officeart/2008/layout/HalfCircleOrganizationChart"/>
    <dgm:cxn modelId="{B5F085FE-CEFA-4EBE-A529-23D0FEBAD1CF}" type="presParOf" srcId="{48A8105B-D981-4D68-8A66-B18F4F83342B}" destId="{1F9453B5-2EB0-41E2-B8F8-50A0DDB0D1BF}" srcOrd="0" destOrd="0" presId="urn:microsoft.com/office/officeart/2008/layout/HalfCircleOrganizationChart"/>
    <dgm:cxn modelId="{8F9F2085-6977-40AC-AA38-703A23DC60B4}" type="presParOf" srcId="{1F9453B5-2EB0-41E2-B8F8-50A0DDB0D1BF}" destId="{29B9EE8A-7D10-4B92-AD1C-DE127C3052E8}" srcOrd="0" destOrd="0" presId="urn:microsoft.com/office/officeart/2008/layout/HalfCircleOrganizationChart"/>
    <dgm:cxn modelId="{516B8A5E-77F5-4E00-B6C2-5818DED7ADFB}" type="presParOf" srcId="{1F9453B5-2EB0-41E2-B8F8-50A0DDB0D1BF}" destId="{35F78446-58A1-470A-860A-0E3D605517BE}" srcOrd="1" destOrd="0" presId="urn:microsoft.com/office/officeart/2008/layout/HalfCircleOrganizationChart"/>
    <dgm:cxn modelId="{EF672F42-4E21-4423-9A26-4D6CE7F2FCCA}" type="presParOf" srcId="{1F9453B5-2EB0-41E2-B8F8-50A0DDB0D1BF}" destId="{07071855-05CA-4FAA-B67C-2DA5E69F0A96}" srcOrd="2" destOrd="0" presId="urn:microsoft.com/office/officeart/2008/layout/HalfCircleOrganizationChart"/>
    <dgm:cxn modelId="{A67631E6-CF0D-4D7A-9349-0F759D06FA5B}" type="presParOf" srcId="{1F9453B5-2EB0-41E2-B8F8-50A0DDB0D1BF}" destId="{4D0874AB-48D9-4617-91A0-8B86BB93F829}" srcOrd="3" destOrd="0" presId="urn:microsoft.com/office/officeart/2008/layout/HalfCircleOrganizationChart"/>
    <dgm:cxn modelId="{DFB129AC-5657-4640-A84E-911689AE810F}" type="presParOf" srcId="{48A8105B-D981-4D68-8A66-B18F4F83342B}" destId="{8B3F928E-E9D0-4B5D-BDD6-CF622D2B5B97}" srcOrd="1" destOrd="0" presId="urn:microsoft.com/office/officeart/2008/layout/HalfCircleOrganizationChart"/>
    <dgm:cxn modelId="{B4B378AB-4BEE-4B99-93C9-0CF04B7CBF2D}" type="presParOf" srcId="{48A8105B-D981-4D68-8A66-B18F4F83342B}" destId="{7D1A810E-0799-4FEC-896C-B32F6EEF0C02}" srcOrd="2" destOrd="0" presId="urn:microsoft.com/office/officeart/2008/layout/HalfCircleOrganizationChart"/>
    <dgm:cxn modelId="{8ACBF63B-AA82-4BF0-A706-2C8C34CA515A}" type="presParOf" srcId="{F4F5D6E7-7AA0-43C9-A9EF-4B14DA97D6C1}" destId="{94D395BD-546D-4710-ADB5-C3230DB53972}" srcOrd="4" destOrd="0" presId="urn:microsoft.com/office/officeart/2008/layout/HalfCircleOrganizationChart"/>
    <dgm:cxn modelId="{BF435526-ABB4-4152-A16E-0E2DF5E7E68B}" type="presParOf" srcId="{F4F5D6E7-7AA0-43C9-A9EF-4B14DA97D6C1}" destId="{52A956D9-4CDE-4122-8A5C-0D0FC8ED72BA}" srcOrd="5" destOrd="0" presId="urn:microsoft.com/office/officeart/2008/layout/HalfCircleOrganizationChart"/>
    <dgm:cxn modelId="{ED92A779-071E-4FF5-A2B4-BE05D5231B95}" type="presParOf" srcId="{52A956D9-4CDE-4122-8A5C-0D0FC8ED72BA}" destId="{3911F9CA-EEC5-4C87-8AA0-3BB0AA93127A}" srcOrd="0" destOrd="0" presId="urn:microsoft.com/office/officeart/2008/layout/HalfCircleOrganizationChart"/>
    <dgm:cxn modelId="{0D8E837C-238C-4D4C-93C1-EA257EFE4D27}" type="presParOf" srcId="{3911F9CA-EEC5-4C87-8AA0-3BB0AA93127A}" destId="{EBB84982-7EC8-4B20-AFD4-1B504CF91BDB}" srcOrd="0" destOrd="0" presId="urn:microsoft.com/office/officeart/2008/layout/HalfCircleOrganizationChart"/>
    <dgm:cxn modelId="{15668D06-8467-468A-844E-6529448007E4}" type="presParOf" srcId="{3911F9CA-EEC5-4C87-8AA0-3BB0AA93127A}" destId="{39253289-A86D-43DE-8D68-1F536E41F0AE}" srcOrd="1" destOrd="0" presId="urn:microsoft.com/office/officeart/2008/layout/HalfCircleOrganizationChart"/>
    <dgm:cxn modelId="{7790D35F-0158-4E75-B367-5DEECEB58551}" type="presParOf" srcId="{3911F9CA-EEC5-4C87-8AA0-3BB0AA93127A}" destId="{A47372B9-01DF-446F-93CF-C8A72A7CF9BA}" srcOrd="2" destOrd="0" presId="urn:microsoft.com/office/officeart/2008/layout/HalfCircleOrganizationChart"/>
    <dgm:cxn modelId="{9D86AE4A-490D-46B5-B09A-7DD71D77AA73}" type="presParOf" srcId="{3911F9CA-EEC5-4C87-8AA0-3BB0AA93127A}" destId="{2976396F-8322-4C7B-9E1E-036818884148}" srcOrd="3" destOrd="0" presId="urn:microsoft.com/office/officeart/2008/layout/HalfCircleOrganizationChart"/>
    <dgm:cxn modelId="{A8765611-8BA5-4DA0-BC55-38FE86F791AF}" type="presParOf" srcId="{52A956D9-4CDE-4122-8A5C-0D0FC8ED72BA}" destId="{0CDF614A-844E-4D27-9940-D8E1CC10C1AB}" srcOrd="1" destOrd="0" presId="urn:microsoft.com/office/officeart/2008/layout/HalfCircleOrganizationChart"/>
    <dgm:cxn modelId="{3DA3B258-29D6-4BB6-AFCA-02AFFA98EAA9}" type="presParOf" srcId="{52A956D9-4CDE-4122-8A5C-0D0FC8ED72BA}" destId="{BA87CAFA-1791-4E4D-BA61-211A6C5C8339}" srcOrd="2" destOrd="0" presId="urn:microsoft.com/office/officeart/2008/layout/HalfCircleOrganizationChart"/>
    <dgm:cxn modelId="{AB4E8E4B-E2A8-46E2-862A-B9C92435978F}" type="presParOf" srcId="{22EDE4AE-B87D-4282-A9C6-E1F7554A9667}" destId="{38D18730-4352-4F74-85CD-BA712BC0F824}" srcOrd="2" destOrd="0" presId="urn:microsoft.com/office/officeart/2008/layout/HalfCircleOrganizationChart"/>
    <dgm:cxn modelId="{CB8981F4-A814-49B5-BAF8-F24421AE49F6}" type="presParOf" srcId="{B7A572EB-25AC-4F07-81C9-0B45B404F496}" destId="{5DCB1D36-1B95-43FB-904B-C97352CCBDE1}" srcOrd="4" destOrd="0" presId="urn:microsoft.com/office/officeart/2008/layout/HalfCircleOrganizationChart"/>
    <dgm:cxn modelId="{666CF4E3-3E62-41EA-AD96-2544C13D9836}" type="presParOf" srcId="{B7A572EB-25AC-4F07-81C9-0B45B404F496}" destId="{2DC3F352-C511-4BF9-82E0-D56908C3A55C}" srcOrd="5" destOrd="0" presId="urn:microsoft.com/office/officeart/2008/layout/HalfCircleOrganizationChart"/>
    <dgm:cxn modelId="{9BD6C173-140C-444B-A096-F29A13C1D14B}" type="presParOf" srcId="{2DC3F352-C511-4BF9-82E0-D56908C3A55C}" destId="{8BB0EA12-DADD-4894-867F-D765308D1A92}" srcOrd="0" destOrd="0" presId="urn:microsoft.com/office/officeart/2008/layout/HalfCircleOrganizationChart"/>
    <dgm:cxn modelId="{EB1664AF-501A-4ADC-8236-06FA0AABAA5F}" type="presParOf" srcId="{8BB0EA12-DADD-4894-867F-D765308D1A92}" destId="{DE322924-79B8-4CB2-916A-E639F609DE5C}" srcOrd="0" destOrd="0" presId="urn:microsoft.com/office/officeart/2008/layout/HalfCircleOrganizationChart"/>
    <dgm:cxn modelId="{C223A74B-36F2-429F-8E4C-4154531CE548}" type="presParOf" srcId="{8BB0EA12-DADD-4894-867F-D765308D1A92}" destId="{90267B0B-AE71-454A-BB00-A3DF48F7AC0C}" srcOrd="1" destOrd="0" presId="urn:microsoft.com/office/officeart/2008/layout/HalfCircleOrganizationChart"/>
    <dgm:cxn modelId="{DBEE7167-FB9A-44AC-9582-E6D8762F3B32}" type="presParOf" srcId="{8BB0EA12-DADD-4894-867F-D765308D1A92}" destId="{5987E151-EE41-4D9A-BE7C-C0B81732BDA5}" srcOrd="2" destOrd="0" presId="urn:microsoft.com/office/officeart/2008/layout/HalfCircleOrganizationChart"/>
    <dgm:cxn modelId="{8FC07F3A-62F2-4107-9FB9-A2A14363221E}" type="presParOf" srcId="{8BB0EA12-DADD-4894-867F-D765308D1A92}" destId="{B98519AF-958B-431A-8037-98B5C553A73C}" srcOrd="3" destOrd="0" presId="urn:microsoft.com/office/officeart/2008/layout/HalfCircleOrganizationChart"/>
    <dgm:cxn modelId="{ED71CFA6-6AC0-4517-9317-272725203649}" type="presParOf" srcId="{2DC3F352-C511-4BF9-82E0-D56908C3A55C}" destId="{A16DDCDC-F01F-4A30-B9A9-5E48CC4FC706}" srcOrd="1" destOrd="0" presId="urn:microsoft.com/office/officeart/2008/layout/HalfCircleOrganizationChart"/>
    <dgm:cxn modelId="{8A7A929E-7737-4734-8C50-4E323C0AD4B8}" type="presParOf" srcId="{2DC3F352-C511-4BF9-82E0-D56908C3A55C}" destId="{0A993E46-9FFF-4D62-B99A-41A08A074170}" srcOrd="2" destOrd="0" presId="urn:microsoft.com/office/officeart/2008/layout/HalfCircleOrganizationChart"/>
    <dgm:cxn modelId="{EF583332-C9CD-4581-AFB3-7D83E1D66E29}" type="presParOf" srcId="{55C13417-E804-4099-ADC5-53A4DB9CF9CB}" destId="{D24BDB55-46F9-48F3-8D5B-20E92EC3CCA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C218-3F18-4E60-B3AB-AC26E98F7F0C}">
      <dsp:nvSpPr>
        <dsp:cNvPr id="0" name=""/>
        <dsp:cNvSpPr/>
      </dsp:nvSpPr>
      <dsp:spPr>
        <a:xfrm>
          <a:off x="1823970" y="0"/>
          <a:ext cx="121598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Wisdom</a:t>
          </a:r>
        </a:p>
      </dsp:txBody>
      <dsp:txXfrm>
        <a:off x="1823970" y="0"/>
        <a:ext cx="1215980" cy="1016000"/>
      </dsp:txXfrm>
    </dsp:sp>
    <dsp:sp modelId="{B88A80F6-F0CD-45C1-88B2-D27294EFDE03}">
      <dsp:nvSpPr>
        <dsp:cNvPr id="0" name=""/>
        <dsp:cNvSpPr/>
      </dsp:nvSpPr>
      <dsp:spPr>
        <a:xfrm>
          <a:off x="1215980" y="1015999"/>
          <a:ext cx="243196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Knowledge</a:t>
          </a:r>
        </a:p>
      </dsp:txBody>
      <dsp:txXfrm>
        <a:off x="1641573" y="1015999"/>
        <a:ext cx="1580774" cy="1016000"/>
      </dsp:txXfrm>
    </dsp:sp>
    <dsp:sp modelId="{83252914-46C1-4BB5-A8A3-D93C7E85D2DB}">
      <dsp:nvSpPr>
        <dsp:cNvPr id="0" name=""/>
        <dsp:cNvSpPr/>
      </dsp:nvSpPr>
      <dsp:spPr>
        <a:xfrm>
          <a:off x="607990" y="2031999"/>
          <a:ext cx="3647940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Information</a:t>
          </a:r>
        </a:p>
      </dsp:txBody>
      <dsp:txXfrm>
        <a:off x="1246379" y="2031999"/>
        <a:ext cx="2371161" cy="1016000"/>
      </dsp:txXfrm>
    </dsp:sp>
    <dsp:sp modelId="{7A01EAA6-52D1-4EFF-9B17-BAFD6469C899}">
      <dsp:nvSpPr>
        <dsp:cNvPr id="0" name=""/>
        <dsp:cNvSpPr/>
      </dsp:nvSpPr>
      <dsp:spPr>
        <a:xfrm>
          <a:off x="0" y="3047999"/>
          <a:ext cx="4863921" cy="1016000"/>
        </a:xfrm>
        <a:prstGeom prst="trapezoid">
          <a:avLst>
            <a:gd name="adj" fmla="val 5984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</a:t>
          </a:r>
        </a:p>
      </dsp:txBody>
      <dsp:txXfrm>
        <a:off x="851186" y="3047999"/>
        <a:ext cx="3161548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94A9-BCCC-42A9-BEBE-F8B797E0BAAE}">
      <dsp:nvSpPr>
        <dsp:cNvPr id="0" name=""/>
        <dsp:cNvSpPr/>
      </dsp:nvSpPr>
      <dsp:spPr>
        <a:xfrm>
          <a:off x="3629483" y="988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Logical Design</a:t>
          </a:r>
        </a:p>
      </dsp:txBody>
      <dsp:txXfrm>
        <a:off x="3838119" y="209624"/>
        <a:ext cx="1007385" cy="1007385"/>
      </dsp:txXfrm>
    </dsp:sp>
    <dsp:sp modelId="{DA826B3F-8D16-4B35-89A7-79FF58A69AE8}">
      <dsp:nvSpPr>
        <dsp:cNvPr id="0" name=""/>
        <dsp:cNvSpPr/>
      </dsp:nvSpPr>
      <dsp:spPr>
        <a:xfrm rot="1542857">
          <a:off x="5106829" y="932767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112471" y="1004213"/>
        <a:ext cx="265854" cy="288493"/>
      </dsp:txXfrm>
    </dsp:sp>
    <dsp:sp modelId="{2974AA61-A45D-4822-A701-D1AAA5CA0123}">
      <dsp:nvSpPr>
        <dsp:cNvPr id="0" name=""/>
        <dsp:cNvSpPr/>
      </dsp:nvSpPr>
      <dsp:spPr>
        <a:xfrm>
          <a:off x="5558679" y="93003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Physical Design</a:t>
          </a:r>
        </a:p>
      </dsp:txBody>
      <dsp:txXfrm>
        <a:off x="5767315" y="1138675"/>
        <a:ext cx="1007385" cy="1007385"/>
      </dsp:txXfrm>
    </dsp:sp>
    <dsp:sp modelId="{21E741E1-3AE9-4855-9C1E-EB95BDDC3689}">
      <dsp:nvSpPr>
        <dsp:cNvPr id="0" name=""/>
        <dsp:cNvSpPr/>
      </dsp:nvSpPr>
      <dsp:spPr>
        <a:xfrm rot="4628571">
          <a:off x="6316956" y="2435258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12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61248" y="2475882"/>
        <a:ext cx="265854" cy="288493"/>
      </dsp:txXfrm>
    </dsp:sp>
    <dsp:sp modelId="{C3596779-76B1-414D-B3E1-39C8C82C6DD5}">
      <dsp:nvSpPr>
        <dsp:cNvPr id="0" name=""/>
        <dsp:cNvSpPr/>
      </dsp:nvSpPr>
      <dsp:spPr>
        <a:xfrm>
          <a:off x="6035151" y="301759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Normalize</a:t>
          </a:r>
        </a:p>
      </dsp:txBody>
      <dsp:txXfrm>
        <a:off x="6243787" y="3226235"/>
        <a:ext cx="1007385" cy="1007385"/>
      </dsp:txXfrm>
    </dsp:sp>
    <dsp:sp modelId="{B939ECFD-0163-4052-BDE1-3572ED6EA9BD}">
      <dsp:nvSpPr>
        <dsp:cNvPr id="0" name=""/>
        <dsp:cNvSpPr/>
      </dsp:nvSpPr>
      <dsp:spPr>
        <a:xfrm rot="7714286">
          <a:off x="5896763" y="4318160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245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989251" y="4369784"/>
        <a:ext cx="265854" cy="288493"/>
      </dsp:txXfrm>
    </dsp:sp>
    <dsp:sp modelId="{718E7188-DB5D-4BAF-BD8A-39B389BEE4B9}">
      <dsp:nvSpPr>
        <dsp:cNvPr id="0" name=""/>
        <dsp:cNvSpPr/>
      </dsp:nvSpPr>
      <dsp:spPr>
        <a:xfrm>
          <a:off x="4700106" y="4691692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Data Entry</a:t>
          </a:r>
        </a:p>
      </dsp:txBody>
      <dsp:txXfrm>
        <a:off x="4908742" y="4900328"/>
        <a:ext cx="1007385" cy="1007385"/>
      </dsp:txXfrm>
    </dsp:sp>
    <dsp:sp modelId="{1B3498F6-861F-4C7A-9D08-1B1B9AF2FB24}">
      <dsp:nvSpPr>
        <dsp:cNvPr id="0" name=""/>
        <dsp:cNvSpPr/>
      </dsp:nvSpPr>
      <dsp:spPr>
        <a:xfrm rot="10800000">
          <a:off x="4162665" y="5163610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367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276602" y="5259774"/>
        <a:ext cx="265854" cy="288493"/>
      </dsp:txXfrm>
    </dsp:sp>
    <dsp:sp modelId="{83249E12-A409-4D21-8429-398BAD63E00E}">
      <dsp:nvSpPr>
        <dsp:cNvPr id="0" name=""/>
        <dsp:cNvSpPr/>
      </dsp:nvSpPr>
      <dsp:spPr>
        <a:xfrm>
          <a:off x="2558861" y="4691692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Query Design</a:t>
          </a:r>
        </a:p>
      </dsp:txBody>
      <dsp:txXfrm>
        <a:off x="2767497" y="4900328"/>
        <a:ext cx="1007385" cy="1007385"/>
      </dsp:txXfrm>
    </dsp:sp>
    <dsp:sp modelId="{027B81C7-E6A4-47A9-B3AA-A648523E0BAF}">
      <dsp:nvSpPr>
        <dsp:cNvPr id="0" name=""/>
        <dsp:cNvSpPr/>
      </dsp:nvSpPr>
      <dsp:spPr>
        <a:xfrm rot="13885714">
          <a:off x="2420473" y="4334967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490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512961" y="4475671"/>
        <a:ext cx="265854" cy="288493"/>
      </dsp:txXfrm>
    </dsp:sp>
    <dsp:sp modelId="{C18AF698-E4C7-4CAB-AA55-233A88D0E471}">
      <dsp:nvSpPr>
        <dsp:cNvPr id="0" name=""/>
        <dsp:cNvSpPr/>
      </dsp:nvSpPr>
      <dsp:spPr>
        <a:xfrm>
          <a:off x="1223816" y="301759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Testing</a:t>
          </a:r>
        </a:p>
      </dsp:txBody>
      <dsp:txXfrm>
        <a:off x="1432452" y="3226235"/>
        <a:ext cx="1007385" cy="1007385"/>
      </dsp:txXfrm>
    </dsp:sp>
    <dsp:sp modelId="{FEE87282-1A4C-422B-A993-C66F177D0A2E}">
      <dsp:nvSpPr>
        <dsp:cNvPr id="0" name=""/>
        <dsp:cNvSpPr/>
      </dsp:nvSpPr>
      <dsp:spPr>
        <a:xfrm rot="16971429">
          <a:off x="1982093" y="2456216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612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26385" y="2607920"/>
        <a:ext cx="265854" cy="288493"/>
      </dsp:txXfrm>
    </dsp:sp>
    <dsp:sp modelId="{E36C7035-3E89-4E9B-9790-486A0E9DFCA0}">
      <dsp:nvSpPr>
        <dsp:cNvPr id="0" name=""/>
        <dsp:cNvSpPr/>
      </dsp:nvSpPr>
      <dsp:spPr>
        <a:xfrm>
          <a:off x="1700288" y="930039"/>
          <a:ext cx="1424657" cy="1424657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Optimize</a:t>
          </a:r>
        </a:p>
      </dsp:txBody>
      <dsp:txXfrm>
        <a:off x="1908924" y="1138675"/>
        <a:ext cx="1007385" cy="1007385"/>
      </dsp:txXfrm>
    </dsp:sp>
    <dsp:sp modelId="{04CBE054-3EC3-4D1A-BC57-18976576F742}">
      <dsp:nvSpPr>
        <dsp:cNvPr id="0" name=""/>
        <dsp:cNvSpPr/>
      </dsp:nvSpPr>
      <dsp:spPr>
        <a:xfrm rot="20057143">
          <a:off x="3177634" y="942095"/>
          <a:ext cx="379791" cy="480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73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83276" y="1062977"/>
        <a:ext cx="265854" cy="288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B1D36-1B95-43FB-904B-C97352CCBDE1}">
      <dsp:nvSpPr>
        <dsp:cNvPr id="0" name=""/>
        <dsp:cNvSpPr/>
      </dsp:nvSpPr>
      <dsp:spPr>
        <a:xfrm>
          <a:off x="3048000" y="608496"/>
          <a:ext cx="1472170" cy="255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50"/>
              </a:lnTo>
              <a:lnTo>
                <a:pt x="1472170" y="127750"/>
              </a:lnTo>
              <a:lnTo>
                <a:pt x="1472170" y="255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395BD-546D-4710-ADB5-C3230DB53972}">
      <dsp:nvSpPr>
        <dsp:cNvPr id="0" name=""/>
        <dsp:cNvSpPr/>
      </dsp:nvSpPr>
      <dsp:spPr>
        <a:xfrm>
          <a:off x="3048000" y="1472331"/>
          <a:ext cx="559668" cy="209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672"/>
              </a:lnTo>
              <a:lnTo>
                <a:pt x="559668" y="209267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3D700-49CC-4205-80C3-04AE5067BBE4}">
      <dsp:nvSpPr>
        <dsp:cNvPr id="0" name=""/>
        <dsp:cNvSpPr/>
      </dsp:nvSpPr>
      <dsp:spPr>
        <a:xfrm>
          <a:off x="3048000" y="1472331"/>
          <a:ext cx="559668" cy="1228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836"/>
              </a:lnTo>
              <a:lnTo>
                <a:pt x="559668" y="122883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74FEE-1F1A-4C5F-9D15-3322F8AFA61E}">
      <dsp:nvSpPr>
        <dsp:cNvPr id="0" name=""/>
        <dsp:cNvSpPr/>
      </dsp:nvSpPr>
      <dsp:spPr>
        <a:xfrm>
          <a:off x="3048000" y="1472331"/>
          <a:ext cx="559668" cy="365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00"/>
              </a:lnTo>
              <a:lnTo>
                <a:pt x="559668" y="36500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C5110-FB80-43F1-B327-BF8404B141D3}">
      <dsp:nvSpPr>
        <dsp:cNvPr id="0" name=""/>
        <dsp:cNvSpPr/>
      </dsp:nvSpPr>
      <dsp:spPr>
        <a:xfrm>
          <a:off x="3002280" y="608496"/>
          <a:ext cx="91440" cy="255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E6CF9-57EF-48EA-836A-042DF24575F1}">
      <dsp:nvSpPr>
        <dsp:cNvPr id="0" name=""/>
        <dsp:cNvSpPr/>
      </dsp:nvSpPr>
      <dsp:spPr>
        <a:xfrm>
          <a:off x="1575829" y="608496"/>
          <a:ext cx="1472170" cy="255500"/>
        </a:xfrm>
        <a:custGeom>
          <a:avLst/>
          <a:gdLst/>
          <a:ahLst/>
          <a:cxnLst/>
          <a:rect l="0" t="0" r="0" b="0"/>
          <a:pathLst>
            <a:path>
              <a:moveTo>
                <a:pt x="1472170" y="0"/>
              </a:moveTo>
              <a:lnTo>
                <a:pt x="1472170" y="127750"/>
              </a:lnTo>
              <a:lnTo>
                <a:pt x="0" y="127750"/>
              </a:lnTo>
              <a:lnTo>
                <a:pt x="0" y="2555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16425-F6B4-4D0D-9597-8CF9F3BFCA2F}">
      <dsp:nvSpPr>
        <dsp:cNvPr id="0" name=""/>
        <dsp:cNvSpPr/>
      </dsp:nvSpPr>
      <dsp:spPr>
        <a:xfrm>
          <a:off x="2743832" y="161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C2F99-014D-4D9F-B293-EBD4B602CCA3}">
      <dsp:nvSpPr>
        <dsp:cNvPr id="0" name=""/>
        <dsp:cNvSpPr/>
      </dsp:nvSpPr>
      <dsp:spPr>
        <a:xfrm>
          <a:off x="2743832" y="161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A56B-A780-487E-939D-05CFA262A1CC}">
      <dsp:nvSpPr>
        <dsp:cNvPr id="0" name=""/>
        <dsp:cNvSpPr/>
      </dsp:nvSpPr>
      <dsp:spPr>
        <a:xfrm>
          <a:off x="2439665" y="109661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Join</a:t>
          </a:r>
        </a:p>
      </dsp:txBody>
      <dsp:txXfrm>
        <a:off x="2439665" y="109661"/>
        <a:ext cx="1216669" cy="389334"/>
      </dsp:txXfrm>
    </dsp:sp>
    <dsp:sp modelId="{67B67788-C4B4-4E07-A225-DB01BEB88EBF}">
      <dsp:nvSpPr>
        <dsp:cNvPr id="0" name=""/>
        <dsp:cNvSpPr/>
      </dsp:nvSpPr>
      <dsp:spPr>
        <a:xfrm>
          <a:off x="1271661" y="863996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3024B-4ABB-4AAE-AAEB-D8B0241B3230}">
      <dsp:nvSpPr>
        <dsp:cNvPr id="0" name=""/>
        <dsp:cNvSpPr/>
      </dsp:nvSpPr>
      <dsp:spPr>
        <a:xfrm>
          <a:off x="1271661" y="863996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2A6D3-399F-479E-B9D1-D6C49DDB614D}">
      <dsp:nvSpPr>
        <dsp:cNvPr id="0" name=""/>
        <dsp:cNvSpPr/>
      </dsp:nvSpPr>
      <dsp:spPr>
        <a:xfrm>
          <a:off x="967494" y="973497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Inner</a:t>
          </a:r>
        </a:p>
      </dsp:txBody>
      <dsp:txXfrm>
        <a:off x="967494" y="973497"/>
        <a:ext cx="1216669" cy="389334"/>
      </dsp:txXfrm>
    </dsp:sp>
    <dsp:sp modelId="{B0697FBF-E244-4BDA-B397-F65E88F2DAC5}">
      <dsp:nvSpPr>
        <dsp:cNvPr id="0" name=""/>
        <dsp:cNvSpPr/>
      </dsp:nvSpPr>
      <dsp:spPr>
        <a:xfrm>
          <a:off x="2743832" y="863996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A3FD7-1B02-4A01-AD14-D39954227AAD}">
      <dsp:nvSpPr>
        <dsp:cNvPr id="0" name=""/>
        <dsp:cNvSpPr/>
      </dsp:nvSpPr>
      <dsp:spPr>
        <a:xfrm>
          <a:off x="2743832" y="863996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B2BA-ADF2-4C29-BA45-612F0FD23F93}">
      <dsp:nvSpPr>
        <dsp:cNvPr id="0" name=""/>
        <dsp:cNvSpPr/>
      </dsp:nvSpPr>
      <dsp:spPr>
        <a:xfrm>
          <a:off x="2439665" y="973497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Outer</a:t>
          </a:r>
        </a:p>
      </dsp:txBody>
      <dsp:txXfrm>
        <a:off x="2439665" y="973497"/>
        <a:ext cx="1216669" cy="389334"/>
      </dsp:txXfrm>
    </dsp:sp>
    <dsp:sp modelId="{9EB2CA21-1C25-486A-B837-D241ADC9A08D}">
      <dsp:nvSpPr>
        <dsp:cNvPr id="0" name=""/>
        <dsp:cNvSpPr/>
      </dsp:nvSpPr>
      <dsp:spPr>
        <a:xfrm>
          <a:off x="3534667" y="1727832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CFE1-FE82-4947-9EB5-9D0ACA27D3AE}">
      <dsp:nvSpPr>
        <dsp:cNvPr id="0" name=""/>
        <dsp:cNvSpPr/>
      </dsp:nvSpPr>
      <dsp:spPr>
        <a:xfrm>
          <a:off x="3534667" y="1727832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B8F17-9426-4995-BC28-1B7FEB11EC1B}">
      <dsp:nvSpPr>
        <dsp:cNvPr id="0" name=""/>
        <dsp:cNvSpPr/>
      </dsp:nvSpPr>
      <dsp:spPr>
        <a:xfrm>
          <a:off x="3230500" y="1837332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Left</a:t>
          </a:r>
        </a:p>
      </dsp:txBody>
      <dsp:txXfrm>
        <a:off x="3230500" y="1837332"/>
        <a:ext cx="1216669" cy="389334"/>
      </dsp:txXfrm>
    </dsp:sp>
    <dsp:sp modelId="{35F78446-58A1-470A-860A-0E3D605517BE}">
      <dsp:nvSpPr>
        <dsp:cNvPr id="0" name=""/>
        <dsp:cNvSpPr/>
      </dsp:nvSpPr>
      <dsp:spPr>
        <a:xfrm>
          <a:off x="3534667" y="2591668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71855-05CA-4FAA-B67C-2DA5E69F0A96}">
      <dsp:nvSpPr>
        <dsp:cNvPr id="0" name=""/>
        <dsp:cNvSpPr/>
      </dsp:nvSpPr>
      <dsp:spPr>
        <a:xfrm>
          <a:off x="3534667" y="2591668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9EE8A-7D10-4B92-AD1C-DE127C3052E8}">
      <dsp:nvSpPr>
        <dsp:cNvPr id="0" name=""/>
        <dsp:cNvSpPr/>
      </dsp:nvSpPr>
      <dsp:spPr>
        <a:xfrm>
          <a:off x="3230500" y="2701168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Right</a:t>
          </a:r>
        </a:p>
      </dsp:txBody>
      <dsp:txXfrm>
        <a:off x="3230500" y="2701168"/>
        <a:ext cx="1216669" cy="389334"/>
      </dsp:txXfrm>
    </dsp:sp>
    <dsp:sp modelId="{39253289-A86D-43DE-8D68-1F536E41F0AE}">
      <dsp:nvSpPr>
        <dsp:cNvPr id="0" name=""/>
        <dsp:cNvSpPr/>
      </dsp:nvSpPr>
      <dsp:spPr>
        <a:xfrm>
          <a:off x="3534667" y="3455503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372B9-01DF-446F-93CF-C8A72A7CF9BA}">
      <dsp:nvSpPr>
        <dsp:cNvPr id="0" name=""/>
        <dsp:cNvSpPr/>
      </dsp:nvSpPr>
      <dsp:spPr>
        <a:xfrm>
          <a:off x="3534667" y="3455503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84982-7EC8-4B20-AFD4-1B504CF91BDB}">
      <dsp:nvSpPr>
        <dsp:cNvPr id="0" name=""/>
        <dsp:cNvSpPr/>
      </dsp:nvSpPr>
      <dsp:spPr>
        <a:xfrm>
          <a:off x="3230500" y="3565004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Full</a:t>
          </a:r>
        </a:p>
      </dsp:txBody>
      <dsp:txXfrm>
        <a:off x="3230500" y="3565004"/>
        <a:ext cx="1216669" cy="389334"/>
      </dsp:txXfrm>
    </dsp:sp>
    <dsp:sp modelId="{90267B0B-AE71-454A-BB00-A3DF48F7AC0C}">
      <dsp:nvSpPr>
        <dsp:cNvPr id="0" name=""/>
        <dsp:cNvSpPr/>
      </dsp:nvSpPr>
      <dsp:spPr>
        <a:xfrm>
          <a:off x="4216003" y="863996"/>
          <a:ext cx="608334" cy="6083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7E151-EE41-4D9A-BE7C-C0B81732BDA5}">
      <dsp:nvSpPr>
        <dsp:cNvPr id="0" name=""/>
        <dsp:cNvSpPr/>
      </dsp:nvSpPr>
      <dsp:spPr>
        <a:xfrm>
          <a:off x="4216003" y="863996"/>
          <a:ext cx="608334" cy="6083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22924-79B8-4CB2-916A-E639F609DE5C}">
      <dsp:nvSpPr>
        <dsp:cNvPr id="0" name=""/>
        <dsp:cNvSpPr/>
      </dsp:nvSpPr>
      <dsp:spPr>
        <a:xfrm>
          <a:off x="3911835" y="973497"/>
          <a:ext cx="1216669" cy="389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Cross</a:t>
          </a:r>
        </a:p>
      </dsp:txBody>
      <dsp:txXfrm>
        <a:off x="3911835" y="973497"/>
        <a:ext cx="1216669" cy="38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Database Fundamentals 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863A80-1660-4DFC-A2DD-9DDD04DE0D23}"/>
              </a:ext>
            </a:extLst>
          </p:cNvPr>
          <p:cNvSpPr/>
          <p:nvPr/>
        </p:nvSpPr>
        <p:spPr bwMode="auto">
          <a:xfrm>
            <a:off x="762000" y="731519"/>
            <a:ext cx="7472363" cy="6021705"/>
          </a:xfrm>
          <a:prstGeom prst="ellipse">
            <a:avLst/>
          </a:prstGeom>
          <a:gradFill rotWithShape="1">
            <a:gsLst>
              <a:gs pos="0">
                <a:srgbClr val="E4CD9A"/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Domain-Key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F0E500-BC14-4298-A5A5-27B21BAF56AC}"/>
              </a:ext>
            </a:extLst>
          </p:cNvPr>
          <p:cNvSpPr/>
          <p:nvPr/>
        </p:nvSpPr>
        <p:spPr bwMode="auto">
          <a:xfrm>
            <a:off x="1895475" y="1343025"/>
            <a:ext cx="5114925" cy="424624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4..6 NF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B7718C-C623-4457-9652-68A54DEC36FA}"/>
              </a:ext>
            </a:extLst>
          </p:cNvPr>
          <p:cNvSpPr/>
          <p:nvPr/>
        </p:nvSpPr>
        <p:spPr bwMode="auto">
          <a:xfrm>
            <a:off x="2440781" y="1472183"/>
            <a:ext cx="4114800" cy="3192779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3.5NF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9732CD-B49E-44E5-AE1F-3957A6C34A62}"/>
              </a:ext>
            </a:extLst>
          </p:cNvPr>
          <p:cNvSpPr/>
          <p:nvPr/>
        </p:nvSpPr>
        <p:spPr bwMode="auto">
          <a:xfrm>
            <a:off x="2812256" y="1943100"/>
            <a:ext cx="3371850" cy="1940429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3NF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985D43-118D-4DC9-8CED-5BFE008E8A7B}"/>
              </a:ext>
            </a:extLst>
          </p:cNvPr>
          <p:cNvSpPr/>
          <p:nvPr/>
        </p:nvSpPr>
        <p:spPr bwMode="auto">
          <a:xfrm>
            <a:off x="3267075" y="2028825"/>
            <a:ext cx="2462212" cy="1227581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2NF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854222-CCF5-478E-B574-36B9DC7B6286}"/>
              </a:ext>
            </a:extLst>
          </p:cNvPr>
          <p:cNvSpPr/>
          <p:nvPr/>
        </p:nvSpPr>
        <p:spPr bwMode="auto">
          <a:xfrm>
            <a:off x="3615928" y="2114550"/>
            <a:ext cx="1764506" cy="528065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1NF</a:t>
            </a:r>
          </a:p>
        </p:txBody>
      </p:sp>
    </p:spTree>
    <p:extLst>
      <p:ext uri="{BB962C8B-B14F-4D97-AF65-F5344CB8AC3E}">
        <p14:creationId xmlns:p14="http://schemas.microsoft.com/office/powerpoint/2010/main" val="47792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A479-1439-4004-AA25-81D71D0C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Keywords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05C07-A451-4BEA-9C5E-D3BDFA474DFE}"/>
              </a:ext>
            </a:extLst>
          </p:cNvPr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kern="0" dirty="0"/>
              <a:t>Primary Key</a:t>
            </a:r>
          </a:p>
          <a:p>
            <a:r>
              <a:rPr lang="en-GB" b="0" kern="0" dirty="0"/>
              <a:t>Foreign Key</a:t>
            </a:r>
          </a:p>
          <a:p>
            <a:r>
              <a:rPr lang="en-GB" b="0" kern="0" dirty="0"/>
              <a:t>Candidate Key</a:t>
            </a:r>
          </a:p>
          <a:p>
            <a:r>
              <a:rPr lang="en-GB" b="0" kern="0" dirty="0"/>
              <a:t>Composite Key</a:t>
            </a:r>
          </a:p>
          <a:p>
            <a:r>
              <a:rPr lang="en-GB" b="0" kern="0" dirty="0"/>
              <a:t>Cardinality</a:t>
            </a:r>
          </a:p>
          <a:p>
            <a:r>
              <a:rPr lang="en-GB" b="0" kern="0" dirty="0"/>
              <a:t>Entity Integrity</a:t>
            </a:r>
          </a:p>
          <a:p>
            <a:r>
              <a:rPr lang="en-GB" b="0" kern="0" dirty="0"/>
              <a:t>Referential Integrity</a:t>
            </a:r>
          </a:p>
          <a:p>
            <a:r>
              <a:rPr lang="en-GB" b="0" kern="0" dirty="0"/>
              <a:t>Function Dependency</a:t>
            </a:r>
          </a:p>
          <a:p>
            <a:r>
              <a:rPr lang="en-GB" b="0" kern="0" dirty="0"/>
              <a:t>Anomalies</a:t>
            </a:r>
          </a:p>
        </p:txBody>
      </p:sp>
    </p:spTree>
    <p:extLst>
      <p:ext uri="{BB962C8B-B14F-4D97-AF65-F5344CB8AC3E}">
        <p14:creationId xmlns:p14="http://schemas.microsoft.com/office/powerpoint/2010/main" val="10974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1021215"/>
            <a:ext cx="8119156" cy="740664"/>
          </a:xfrm>
        </p:spPr>
        <p:txBody>
          <a:bodyPr/>
          <a:lstStyle/>
          <a:p>
            <a:r>
              <a:rPr lang="en-US" dirty="0"/>
              <a:t>https://DBCourses.azurewebsites.net/MOC40364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3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A0D-13D9-420D-A3A3-F0C438D0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80F87B-3BE3-4703-990F-06EF3B355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5103"/>
              </p:ext>
            </p:extLst>
          </p:nvPr>
        </p:nvGraphicFramePr>
        <p:xfrm>
          <a:off x="1524000" y="1397000"/>
          <a:ext cx="48639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9DB24-6BE9-4D14-8F48-6AC21E9242F3}"/>
              </a:ext>
            </a:extLst>
          </p:cNvPr>
          <p:cNvGrpSpPr/>
          <p:nvPr/>
        </p:nvGrpSpPr>
        <p:grpSpPr>
          <a:xfrm>
            <a:off x="814509" y="2413000"/>
            <a:ext cx="2184122" cy="4063999"/>
            <a:chOff x="814509" y="2413000"/>
            <a:chExt cx="2184122" cy="4063999"/>
          </a:xfrm>
        </p:grpSpPr>
        <p:sp>
          <p:nvSpPr>
            <p:cNvPr id="12" name="Arrow: Striped Right 11">
              <a:extLst>
                <a:ext uri="{FF2B5EF4-FFF2-40B4-BE49-F238E27FC236}">
                  <a16:creationId xmlns:a16="http://schemas.microsoft.com/office/drawing/2014/main" id="{D138A432-EEC9-467B-B3D8-F977B4EC1DB7}"/>
                </a:ext>
              </a:extLst>
            </p:cNvPr>
            <p:cNvSpPr/>
            <p:nvPr/>
          </p:nvSpPr>
          <p:spPr bwMode="auto">
            <a:xfrm flipH="1">
              <a:off x="1742941" y="2413000"/>
              <a:ext cx="1255690" cy="4063999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1A8B0B-5FD5-43D2-B78A-CE06659DF659}"/>
                </a:ext>
              </a:extLst>
            </p:cNvPr>
            <p:cNvSpPr txBox="1"/>
            <p:nvPr/>
          </p:nvSpPr>
          <p:spPr>
            <a:xfrm>
              <a:off x="814509" y="4273213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DBMS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6EBE-7C66-4521-8C31-0EC0D24E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Database Creation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2AA101-7D36-4867-A04E-02A169A9B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64311"/>
              </p:ext>
            </p:extLst>
          </p:nvPr>
        </p:nvGraphicFramePr>
        <p:xfrm>
          <a:off x="460375" y="740662"/>
          <a:ext cx="8683625" cy="61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75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BEEB-9418-46E3-AE95-DA7C5174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Tables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797AE53-9FAA-4C83-9BC5-AD312EAA9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5091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48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F476-0964-4B18-BEFB-A2BD7B88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Example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C80092-6844-469B-BF03-CB524F055195}"/>
              </a:ext>
            </a:extLst>
          </p:cNvPr>
          <p:cNvGrpSpPr/>
          <p:nvPr/>
        </p:nvGrpSpPr>
        <p:grpSpPr>
          <a:xfrm>
            <a:off x="1152524" y="1469681"/>
            <a:ext cx="1614551" cy="3937688"/>
            <a:chOff x="1152524" y="1469681"/>
            <a:chExt cx="1614551" cy="39376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6A0A5B-6595-400A-91C2-A12684AF1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4" y="1855355"/>
              <a:ext cx="1614551" cy="35520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3B63C2-9986-47CA-B7B8-AE7841090DEF}"/>
                </a:ext>
              </a:extLst>
            </p:cNvPr>
            <p:cNvSpPr txBox="1"/>
            <p:nvPr/>
          </p:nvSpPr>
          <p:spPr>
            <a:xfrm>
              <a:off x="1428750" y="1469681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6A5E5-FF91-48B0-B641-17930C1E05B5}"/>
              </a:ext>
            </a:extLst>
          </p:cNvPr>
          <p:cNvGrpSpPr/>
          <p:nvPr/>
        </p:nvGrpSpPr>
        <p:grpSpPr>
          <a:xfrm>
            <a:off x="4260914" y="2028917"/>
            <a:ext cx="1701006" cy="2838581"/>
            <a:chOff x="4260914" y="2028917"/>
            <a:chExt cx="1701006" cy="2838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C8DCCA-89A1-4C44-9482-23D3104B7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914" y="2414468"/>
              <a:ext cx="1701006" cy="24530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DB626C-40D8-4B0B-951F-ABBDDC96F76C}"/>
                </a:ext>
              </a:extLst>
            </p:cNvPr>
            <p:cNvSpPr txBox="1"/>
            <p:nvPr/>
          </p:nvSpPr>
          <p:spPr>
            <a:xfrm>
              <a:off x="4480719" y="2028917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4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1A6F-98D1-4FA3-BCE9-13E72367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985D43-118D-4DC9-8CED-5BFE008E8A7B}"/>
              </a:ext>
            </a:extLst>
          </p:cNvPr>
          <p:cNvSpPr/>
          <p:nvPr/>
        </p:nvSpPr>
        <p:spPr bwMode="auto">
          <a:xfrm>
            <a:off x="1544954" y="2028824"/>
            <a:ext cx="3369945" cy="2619376"/>
          </a:xfrm>
          <a:prstGeom prst="ellipse">
            <a:avLst/>
          </a:prstGeom>
          <a:solidFill>
            <a:srgbClr val="FFFF00">
              <a:alpha val="67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Twos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854222-CCF5-478E-B574-36B9DC7B6286}"/>
              </a:ext>
            </a:extLst>
          </p:cNvPr>
          <p:cNvSpPr/>
          <p:nvPr/>
        </p:nvSpPr>
        <p:spPr bwMode="auto">
          <a:xfrm>
            <a:off x="3806428" y="2182938"/>
            <a:ext cx="3051572" cy="2465262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59450-7AF1-427D-8460-F0347B8397AA}"/>
              </a:ext>
            </a:extLst>
          </p:cNvPr>
          <p:cNvSpPr txBox="1"/>
          <p:nvPr/>
        </p:nvSpPr>
        <p:spPr>
          <a:xfrm>
            <a:off x="2595409" y="2351983"/>
            <a:ext cx="285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8CC6F-656B-48D9-AAC1-A53C0CD5891A}"/>
              </a:ext>
            </a:extLst>
          </p:cNvPr>
          <p:cNvSpPr txBox="1"/>
          <p:nvPr/>
        </p:nvSpPr>
        <p:spPr>
          <a:xfrm>
            <a:off x="5622436" y="2446518"/>
            <a:ext cx="285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385D0-5CCE-4329-8415-98FE6417C794}"/>
              </a:ext>
            </a:extLst>
          </p:cNvPr>
          <p:cNvSpPr txBox="1"/>
          <p:nvPr/>
        </p:nvSpPr>
        <p:spPr>
          <a:xfrm>
            <a:off x="4243070" y="2581848"/>
            <a:ext cx="386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5BA07-9FD4-4876-88A6-A8D484E27A83}"/>
              </a:ext>
            </a:extLst>
          </p:cNvPr>
          <p:cNvSpPr txBox="1"/>
          <p:nvPr/>
        </p:nvSpPr>
        <p:spPr>
          <a:xfrm>
            <a:off x="2788731" y="2710632"/>
            <a:ext cx="285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83E52B-D572-420B-AA11-346A139D0C07}"/>
              </a:ext>
            </a:extLst>
          </p:cNvPr>
          <p:cNvSpPr txBox="1"/>
          <p:nvPr/>
        </p:nvSpPr>
        <p:spPr>
          <a:xfrm>
            <a:off x="4286344" y="3084522"/>
            <a:ext cx="285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C26EB-90EC-4ED5-9714-9509818C20BD}"/>
              </a:ext>
            </a:extLst>
          </p:cNvPr>
          <p:cNvSpPr txBox="1"/>
          <p:nvPr/>
        </p:nvSpPr>
        <p:spPr>
          <a:xfrm>
            <a:off x="3228389" y="2221178"/>
            <a:ext cx="386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6C2C4-100F-4C4D-97F4-85ADB7CAF786}"/>
              </a:ext>
            </a:extLst>
          </p:cNvPr>
          <p:cNvSpPr txBox="1"/>
          <p:nvPr/>
        </p:nvSpPr>
        <p:spPr>
          <a:xfrm>
            <a:off x="5982287" y="3275945"/>
            <a:ext cx="404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92FA90-3AFB-44DA-BA61-7535218D6C86}"/>
              </a:ext>
            </a:extLst>
          </p:cNvPr>
          <p:cNvSpPr txBox="1"/>
          <p:nvPr/>
        </p:nvSpPr>
        <p:spPr>
          <a:xfrm>
            <a:off x="2544915" y="3494466"/>
            <a:ext cx="386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81E4A-1E7F-4288-A2AB-80F2D419D5A0}"/>
              </a:ext>
            </a:extLst>
          </p:cNvPr>
          <p:cNvSpPr txBox="1"/>
          <p:nvPr/>
        </p:nvSpPr>
        <p:spPr>
          <a:xfrm>
            <a:off x="3030717" y="3061293"/>
            <a:ext cx="285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227DEC-01D4-4F86-867D-9124888B7336}"/>
              </a:ext>
            </a:extLst>
          </p:cNvPr>
          <p:cNvSpPr txBox="1"/>
          <p:nvPr/>
        </p:nvSpPr>
        <p:spPr>
          <a:xfrm>
            <a:off x="4981668" y="2804458"/>
            <a:ext cx="285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D51A4-6D58-4B62-B183-580620CAE4A8}"/>
              </a:ext>
            </a:extLst>
          </p:cNvPr>
          <p:cNvSpPr txBox="1"/>
          <p:nvPr/>
        </p:nvSpPr>
        <p:spPr>
          <a:xfrm>
            <a:off x="4286344" y="3578395"/>
            <a:ext cx="386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F0EC3F-75DB-4D12-8C82-44BD79660DF2}"/>
              </a:ext>
            </a:extLst>
          </p:cNvPr>
          <p:cNvSpPr txBox="1"/>
          <p:nvPr/>
        </p:nvSpPr>
        <p:spPr>
          <a:xfrm>
            <a:off x="2215752" y="3135817"/>
            <a:ext cx="386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B3D6A-30E8-4200-806B-5FB1588F4386}"/>
              </a:ext>
            </a:extLst>
          </p:cNvPr>
          <p:cNvSpPr txBox="1"/>
          <p:nvPr/>
        </p:nvSpPr>
        <p:spPr>
          <a:xfrm>
            <a:off x="3247086" y="3611172"/>
            <a:ext cx="386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05706339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936</TotalTime>
  <Words>186</Words>
  <Application>Microsoft Office PowerPoint</Application>
  <PresentationFormat>On-screen Show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Segoe UI</vt:lpstr>
      <vt:lpstr>Verdana</vt:lpstr>
      <vt:lpstr>NG_MOC_Core_ModuleNew2</vt:lpstr>
      <vt:lpstr>Introduction</vt:lpstr>
      <vt:lpstr>Your Instructor</vt:lpstr>
      <vt:lpstr>Supporting Website</vt:lpstr>
      <vt:lpstr>Training Schedule</vt:lpstr>
      <vt:lpstr>What is BI?</vt:lpstr>
      <vt:lpstr>Process Database Creation</vt:lpstr>
      <vt:lpstr>Join Tables</vt:lpstr>
      <vt:lpstr>Join Example</vt:lpstr>
      <vt:lpstr>Set Operation</vt:lpstr>
      <vt:lpstr>Normalization</vt:lpstr>
      <vt:lpstr>Normalization Keywords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25</cp:revision>
  <dcterms:created xsi:type="dcterms:W3CDTF">2019-05-28T15:35:21Z</dcterms:created>
  <dcterms:modified xsi:type="dcterms:W3CDTF">2022-04-06T10:42:21Z</dcterms:modified>
</cp:coreProperties>
</file>